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6" r:id="rId2"/>
    <p:sldId id="261" r:id="rId3"/>
    <p:sldId id="262" r:id="rId4"/>
    <p:sldId id="263" r:id="rId5"/>
    <p:sldId id="283" r:id="rId6"/>
    <p:sldId id="258" r:id="rId7"/>
    <p:sldId id="288" r:id="rId8"/>
    <p:sldId id="260" r:id="rId9"/>
    <p:sldId id="259" r:id="rId10"/>
    <p:sldId id="289" r:id="rId11"/>
    <p:sldId id="361" r:id="rId12"/>
    <p:sldId id="393" r:id="rId13"/>
    <p:sldId id="356" r:id="rId14"/>
    <p:sldId id="394" r:id="rId15"/>
    <p:sldId id="395" r:id="rId16"/>
    <p:sldId id="375" r:id="rId17"/>
    <p:sldId id="357" r:id="rId18"/>
    <p:sldId id="381" r:id="rId19"/>
    <p:sldId id="385" r:id="rId20"/>
    <p:sldId id="38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0"/>
    <p:restoredTop sz="94692"/>
  </p:normalViewPr>
  <p:slideViewPr>
    <p:cSldViewPr snapToGrid="0" snapToObjects="1">
      <p:cViewPr varScale="1">
        <p:scale>
          <a:sx n="111" d="100"/>
          <a:sy n="111" d="100"/>
        </p:scale>
        <p:origin x="240" y="872"/>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BE09E-AF18-6F40-90B9-6B341AD802D1}" type="doc">
      <dgm:prSet loTypeId="urn:microsoft.com/office/officeart/2005/8/layout/cycle8" loCatId="" qsTypeId="urn:microsoft.com/office/officeart/2005/8/quickstyle/simple4" qsCatId="simple" csTypeId="urn:microsoft.com/office/officeart/2005/8/colors/accent1_2" csCatId="accent1" phldr="1"/>
      <dgm:spPr/>
    </dgm:pt>
    <dgm:pt modelId="{15F7CDE0-C91D-4847-B490-FCE4070753EF}">
      <dgm:prSet phldrT="[Text]"/>
      <dgm:spPr/>
      <dgm:t>
        <a:bodyPr/>
        <a:lstStyle/>
        <a:p>
          <a:r>
            <a:rPr lang="en-US" dirty="0"/>
            <a:t>Academics</a:t>
          </a:r>
        </a:p>
      </dgm:t>
    </dgm:pt>
    <dgm:pt modelId="{AE0A6DBC-46FE-F440-BC3E-3F07FEBB642D}" type="parTrans" cxnId="{EE91A02F-A66C-5048-AB65-952F77E122B6}">
      <dgm:prSet/>
      <dgm:spPr/>
      <dgm:t>
        <a:bodyPr/>
        <a:lstStyle/>
        <a:p>
          <a:endParaRPr lang="en-US"/>
        </a:p>
      </dgm:t>
    </dgm:pt>
    <dgm:pt modelId="{53A2479A-91C0-6D4A-B490-7E05C6D1BC9D}" type="sibTrans" cxnId="{EE91A02F-A66C-5048-AB65-952F77E122B6}">
      <dgm:prSet/>
      <dgm:spPr/>
      <dgm:t>
        <a:bodyPr/>
        <a:lstStyle/>
        <a:p>
          <a:endParaRPr lang="en-US"/>
        </a:p>
      </dgm:t>
    </dgm:pt>
    <dgm:pt modelId="{876A4D91-0151-E446-A3BB-C819FDB9E1C3}">
      <dgm:prSet phldrT="[Text]"/>
      <dgm:spPr/>
      <dgm:t>
        <a:bodyPr/>
        <a:lstStyle/>
        <a:p>
          <a:r>
            <a:rPr lang="en-US" dirty="0"/>
            <a:t>Human Capital</a:t>
          </a:r>
        </a:p>
      </dgm:t>
    </dgm:pt>
    <dgm:pt modelId="{1034D14C-E583-E74B-8A95-64EBC3B53277}" type="parTrans" cxnId="{DCC1C610-31AE-B040-A67D-F4A32A8BB353}">
      <dgm:prSet/>
      <dgm:spPr/>
      <dgm:t>
        <a:bodyPr/>
        <a:lstStyle/>
        <a:p>
          <a:endParaRPr lang="en-US"/>
        </a:p>
      </dgm:t>
    </dgm:pt>
    <dgm:pt modelId="{DC3C3551-B2A1-4B4F-BAB1-6FFC3D54878E}" type="sibTrans" cxnId="{DCC1C610-31AE-B040-A67D-F4A32A8BB353}">
      <dgm:prSet/>
      <dgm:spPr/>
      <dgm:t>
        <a:bodyPr/>
        <a:lstStyle/>
        <a:p>
          <a:endParaRPr lang="en-US"/>
        </a:p>
      </dgm:t>
    </dgm:pt>
    <dgm:pt modelId="{4D722B99-A4F1-4141-B272-3DA44A09F5C3}">
      <dgm:prSet phldrT="[Text]"/>
      <dgm:spPr/>
      <dgm:t>
        <a:bodyPr/>
        <a:lstStyle/>
        <a:p>
          <a:r>
            <a:rPr lang="en-US" dirty="0"/>
            <a:t>Student Support</a:t>
          </a:r>
        </a:p>
      </dgm:t>
    </dgm:pt>
    <dgm:pt modelId="{2F77B60D-8FB5-C142-A7EC-220AC1C23768}" type="parTrans" cxnId="{4C2E9828-6E32-3548-9061-F110305A4203}">
      <dgm:prSet/>
      <dgm:spPr/>
      <dgm:t>
        <a:bodyPr/>
        <a:lstStyle/>
        <a:p>
          <a:endParaRPr lang="en-US"/>
        </a:p>
      </dgm:t>
    </dgm:pt>
    <dgm:pt modelId="{06E9A22F-B882-9846-B113-ED8DE41A2458}" type="sibTrans" cxnId="{4C2E9828-6E32-3548-9061-F110305A4203}">
      <dgm:prSet/>
      <dgm:spPr/>
      <dgm:t>
        <a:bodyPr/>
        <a:lstStyle/>
        <a:p>
          <a:endParaRPr lang="en-US"/>
        </a:p>
      </dgm:t>
    </dgm:pt>
    <dgm:pt modelId="{400F1B5E-B247-4240-8909-612D9AFCDC40}">
      <dgm:prSet phldrT="[Text]"/>
      <dgm:spPr/>
      <dgm:t>
        <a:bodyPr/>
        <a:lstStyle/>
        <a:p>
          <a:r>
            <a:rPr lang="en-US" dirty="0"/>
            <a:t>Communication Stakeholder Engagement</a:t>
          </a:r>
        </a:p>
      </dgm:t>
    </dgm:pt>
    <dgm:pt modelId="{F52EDB59-B50E-0841-8E94-B69A0AF0943E}" type="parTrans" cxnId="{155B8E25-0AE5-9449-ACDA-46FD8CDF2705}">
      <dgm:prSet/>
      <dgm:spPr/>
      <dgm:t>
        <a:bodyPr/>
        <a:lstStyle/>
        <a:p>
          <a:endParaRPr lang="en-US"/>
        </a:p>
      </dgm:t>
    </dgm:pt>
    <dgm:pt modelId="{E019496A-EF1C-F24C-B739-5D5D13FF7BCC}" type="sibTrans" cxnId="{155B8E25-0AE5-9449-ACDA-46FD8CDF2705}">
      <dgm:prSet/>
      <dgm:spPr/>
      <dgm:t>
        <a:bodyPr/>
        <a:lstStyle/>
        <a:p>
          <a:endParaRPr lang="en-US"/>
        </a:p>
      </dgm:t>
    </dgm:pt>
    <dgm:pt modelId="{71C2B18E-FA70-9E4D-BE74-806DF278BBDD}">
      <dgm:prSet phldrT="[Text]"/>
      <dgm:spPr/>
      <dgm:t>
        <a:bodyPr/>
        <a:lstStyle/>
        <a:p>
          <a:r>
            <a:rPr lang="en-US" dirty="0"/>
            <a:t>Fiscal Operations</a:t>
          </a:r>
        </a:p>
      </dgm:t>
    </dgm:pt>
    <dgm:pt modelId="{209F937C-7926-A54B-8FD8-5D6AF5B9A45B}" type="parTrans" cxnId="{3F0E0FDB-FEA6-1848-917A-2BBECD11734B}">
      <dgm:prSet/>
      <dgm:spPr/>
      <dgm:t>
        <a:bodyPr/>
        <a:lstStyle/>
        <a:p>
          <a:endParaRPr lang="en-US"/>
        </a:p>
      </dgm:t>
    </dgm:pt>
    <dgm:pt modelId="{0F067937-5592-E840-B512-CB53BD066BB8}" type="sibTrans" cxnId="{3F0E0FDB-FEA6-1848-917A-2BBECD11734B}">
      <dgm:prSet/>
      <dgm:spPr/>
      <dgm:t>
        <a:bodyPr/>
        <a:lstStyle/>
        <a:p>
          <a:endParaRPr lang="en-US"/>
        </a:p>
      </dgm:t>
    </dgm:pt>
    <dgm:pt modelId="{B1F02EE3-ED47-C647-B83D-C562802D6399}">
      <dgm:prSet phldrT="[Text]"/>
      <dgm:spPr/>
      <dgm:t>
        <a:bodyPr/>
        <a:lstStyle/>
        <a:p>
          <a:r>
            <a:rPr lang="en-US" dirty="0"/>
            <a:t>Facilities</a:t>
          </a:r>
        </a:p>
      </dgm:t>
    </dgm:pt>
    <dgm:pt modelId="{75558BD6-E785-4F42-B7B1-636176147F5A}" type="parTrans" cxnId="{6974F3A4-3F95-174D-AE5D-9BE5AE40EDB3}">
      <dgm:prSet/>
      <dgm:spPr/>
      <dgm:t>
        <a:bodyPr/>
        <a:lstStyle/>
        <a:p>
          <a:endParaRPr lang="en-US"/>
        </a:p>
      </dgm:t>
    </dgm:pt>
    <dgm:pt modelId="{D392F1E9-EE6D-024A-B275-05E19A2059B5}" type="sibTrans" cxnId="{6974F3A4-3F95-174D-AE5D-9BE5AE40EDB3}">
      <dgm:prSet/>
      <dgm:spPr/>
      <dgm:t>
        <a:bodyPr/>
        <a:lstStyle/>
        <a:p>
          <a:endParaRPr lang="en-US"/>
        </a:p>
      </dgm:t>
    </dgm:pt>
    <dgm:pt modelId="{FFE6805A-11DE-AE43-A0CA-54F3B6BBE906}" type="pres">
      <dgm:prSet presAssocID="{32EBE09E-AF18-6F40-90B9-6B341AD802D1}" presName="compositeShape" presStyleCnt="0">
        <dgm:presLayoutVars>
          <dgm:chMax val="7"/>
          <dgm:dir/>
          <dgm:resizeHandles val="exact"/>
        </dgm:presLayoutVars>
      </dgm:prSet>
      <dgm:spPr/>
    </dgm:pt>
    <dgm:pt modelId="{68CB4849-C67A-7242-B60D-8E8CDEB9F8AD}" type="pres">
      <dgm:prSet presAssocID="{32EBE09E-AF18-6F40-90B9-6B341AD802D1}" presName="wedge1" presStyleLbl="node1" presStyleIdx="0" presStyleCnt="6"/>
      <dgm:spPr/>
    </dgm:pt>
    <dgm:pt modelId="{D19F274E-D43D-574F-97F6-7207959B5C6D}" type="pres">
      <dgm:prSet presAssocID="{32EBE09E-AF18-6F40-90B9-6B341AD802D1}" presName="dummy1a" presStyleCnt="0"/>
      <dgm:spPr/>
    </dgm:pt>
    <dgm:pt modelId="{18332FF7-3B01-A143-9EBE-870B2ECC6295}" type="pres">
      <dgm:prSet presAssocID="{32EBE09E-AF18-6F40-90B9-6B341AD802D1}" presName="dummy1b" presStyleCnt="0"/>
      <dgm:spPr/>
    </dgm:pt>
    <dgm:pt modelId="{BB86E8A8-B1D5-4845-8A7F-9198DAA1586D}" type="pres">
      <dgm:prSet presAssocID="{32EBE09E-AF18-6F40-90B9-6B341AD802D1}" presName="wedge1Tx" presStyleLbl="node1" presStyleIdx="0" presStyleCnt="6">
        <dgm:presLayoutVars>
          <dgm:chMax val="0"/>
          <dgm:chPref val="0"/>
          <dgm:bulletEnabled val="1"/>
        </dgm:presLayoutVars>
      </dgm:prSet>
      <dgm:spPr/>
    </dgm:pt>
    <dgm:pt modelId="{93E5B592-9872-7B4D-8425-E075D732403D}" type="pres">
      <dgm:prSet presAssocID="{32EBE09E-AF18-6F40-90B9-6B341AD802D1}" presName="wedge2" presStyleLbl="node1" presStyleIdx="1" presStyleCnt="6" custLinFactNeighborX="-764"/>
      <dgm:spPr/>
    </dgm:pt>
    <dgm:pt modelId="{AC17D2C8-5BFA-EE43-89F7-4B37E0482E84}" type="pres">
      <dgm:prSet presAssocID="{32EBE09E-AF18-6F40-90B9-6B341AD802D1}" presName="dummy2a" presStyleCnt="0"/>
      <dgm:spPr/>
    </dgm:pt>
    <dgm:pt modelId="{297E91A1-1181-7649-A9D7-66415B77E95B}" type="pres">
      <dgm:prSet presAssocID="{32EBE09E-AF18-6F40-90B9-6B341AD802D1}" presName="dummy2b" presStyleCnt="0"/>
      <dgm:spPr/>
    </dgm:pt>
    <dgm:pt modelId="{08310945-3246-7D4C-8966-2211DCA83A4E}" type="pres">
      <dgm:prSet presAssocID="{32EBE09E-AF18-6F40-90B9-6B341AD802D1}" presName="wedge2Tx" presStyleLbl="node1" presStyleIdx="1" presStyleCnt="6">
        <dgm:presLayoutVars>
          <dgm:chMax val="0"/>
          <dgm:chPref val="0"/>
          <dgm:bulletEnabled val="1"/>
        </dgm:presLayoutVars>
      </dgm:prSet>
      <dgm:spPr/>
    </dgm:pt>
    <dgm:pt modelId="{5DDC298A-5C0F-674B-AD38-80AD6D412A53}" type="pres">
      <dgm:prSet presAssocID="{32EBE09E-AF18-6F40-90B9-6B341AD802D1}" presName="wedge3" presStyleLbl="node1" presStyleIdx="2" presStyleCnt="6"/>
      <dgm:spPr/>
    </dgm:pt>
    <dgm:pt modelId="{FD271841-6119-3244-A2F1-A47D5E390650}" type="pres">
      <dgm:prSet presAssocID="{32EBE09E-AF18-6F40-90B9-6B341AD802D1}" presName="dummy3a" presStyleCnt="0"/>
      <dgm:spPr/>
    </dgm:pt>
    <dgm:pt modelId="{FE0946EF-48C2-D64B-97FB-3613633C19E2}" type="pres">
      <dgm:prSet presAssocID="{32EBE09E-AF18-6F40-90B9-6B341AD802D1}" presName="dummy3b" presStyleCnt="0"/>
      <dgm:spPr/>
    </dgm:pt>
    <dgm:pt modelId="{ACD1CCEC-B8F6-C140-827C-6102F361CADC}" type="pres">
      <dgm:prSet presAssocID="{32EBE09E-AF18-6F40-90B9-6B341AD802D1}" presName="wedge3Tx" presStyleLbl="node1" presStyleIdx="2" presStyleCnt="6">
        <dgm:presLayoutVars>
          <dgm:chMax val="0"/>
          <dgm:chPref val="0"/>
          <dgm:bulletEnabled val="1"/>
        </dgm:presLayoutVars>
      </dgm:prSet>
      <dgm:spPr/>
    </dgm:pt>
    <dgm:pt modelId="{8AF624AF-E201-3645-B075-D4CEA30C2D30}" type="pres">
      <dgm:prSet presAssocID="{32EBE09E-AF18-6F40-90B9-6B341AD802D1}" presName="wedge4" presStyleLbl="node1" presStyleIdx="3" presStyleCnt="6" custLinFactNeighborX="397" custLinFactNeighborY="176"/>
      <dgm:spPr/>
    </dgm:pt>
    <dgm:pt modelId="{CCCA8504-D94E-E94C-ACE9-D2019A783D82}" type="pres">
      <dgm:prSet presAssocID="{32EBE09E-AF18-6F40-90B9-6B341AD802D1}" presName="dummy4a" presStyleCnt="0"/>
      <dgm:spPr/>
    </dgm:pt>
    <dgm:pt modelId="{58496B85-F615-0742-A774-9C869328F19D}" type="pres">
      <dgm:prSet presAssocID="{32EBE09E-AF18-6F40-90B9-6B341AD802D1}" presName="dummy4b" presStyleCnt="0"/>
      <dgm:spPr/>
    </dgm:pt>
    <dgm:pt modelId="{1E8F262B-31D2-6D43-9E41-FB218A8A620B}" type="pres">
      <dgm:prSet presAssocID="{32EBE09E-AF18-6F40-90B9-6B341AD802D1}" presName="wedge4Tx" presStyleLbl="node1" presStyleIdx="3" presStyleCnt="6">
        <dgm:presLayoutVars>
          <dgm:chMax val="0"/>
          <dgm:chPref val="0"/>
          <dgm:bulletEnabled val="1"/>
        </dgm:presLayoutVars>
      </dgm:prSet>
      <dgm:spPr/>
    </dgm:pt>
    <dgm:pt modelId="{25DE0DF6-CE48-974E-BC53-A432AA75CDCF}" type="pres">
      <dgm:prSet presAssocID="{32EBE09E-AF18-6F40-90B9-6B341AD802D1}" presName="wedge5" presStyleLbl="node1" presStyleIdx="4" presStyleCnt="6"/>
      <dgm:spPr/>
    </dgm:pt>
    <dgm:pt modelId="{CD31FD0E-B4DA-9943-93BC-9D08E1D315CA}" type="pres">
      <dgm:prSet presAssocID="{32EBE09E-AF18-6F40-90B9-6B341AD802D1}" presName="dummy5a" presStyleCnt="0"/>
      <dgm:spPr/>
    </dgm:pt>
    <dgm:pt modelId="{3C906C2B-139F-AA40-9C19-E2F511DDFA4B}" type="pres">
      <dgm:prSet presAssocID="{32EBE09E-AF18-6F40-90B9-6B341AD802D1}" presName="dummy5b" presStyleCnt="0"/>
      <dgm:spPr/>
    </dgm:pt>
    <dgm:pt modelId="{AA5C4BD1-E569-3140-9C81-D19C2FBC9F4C}" type="pres">
      <dgm:prSet presAssocID="{32EBE09E-AF18-6F40-90B9-6B341AD802D1}" presName="wedge5Tx" presStyleLbl="node1" presStyleIdx="4" presStyleCnt="6">
        <dgm:presLayoutVars>
          <dgm:chMax val="0"/>
          <dgm:chPref val="0"/>
          <dgm:bulletEnabled val="1"/>
        </dgm:presLayoutVars>
      </dgm:prSet>
      <dgm:spPr/>
    </dgm:pt>
    <dgm:pt modelId="{8BCA2521-AC29-C944-99C0-928B238E9B31}" type="pres">
      <dgm:prSet presAssocID="{32EBE09E-AF18-6F40-90B9-6B341AD802D1}" presName="wedge6" presStyleLbl="node1" presStyleIdx="5" presStyleCnt="6" custLinFactNeighborY="382"/>
      <dgm:spPr/>
    </dgm:pt>
    <dgm:pt modelId="{C363910D-C28A-BD46-8927-36FE5714DD97}" type="pres">
      <dgm:prSet presAssocID="{32EBE09E-AF18-6F40-90B9-6B341AD802D1}" presName="dummy6a" presStyleCnt="0"/>
      <dgm:spPr/>
    </dgm:pt>
    <dgm:pt modelId="{E5C7E07E-EA4A-9444-AA13-74E9E84674A0}" type="pres">
      <dgm:prSet presAssocID="{32EBE09E-AF18-6F40-90B9-6B341AD802D1}" presName="dummy6b" presStyleCnt="0"/>
      <dgm:spPr/>
    </dgm:pt>
    <dgm:pt modelId="{7A968611-83FF-B04A-9013-E37D6E21774B}" type="pres">
      <dgm:prSet presAssocID="{32EBE09E-AF18-6F40-90B9-6B341AD802D1}" presName="wedge6Tx" presStyleLbl="node1" presStyleIdx="5" presStyleCnt="6">
        <dgm:presLayoutVars>
          <dgm:chMax val="0"/>
          <dgm:chPref val="0"/>
          <dgm:bulletEnabled val="1"/>
        </dgm:presLayoutVars>
      </dgm:prSet>
      <dgm:spPr/>
    </dgm:pt>
    <dgm:pt modelId="{CBFD1A8A-D8DE-F042-BC20-5398B628A849}" type="pres">
      <dgm:prSet presAssocID="{53A2479A-91C0-6D4A-B490-7E05C6D1BC9D}" presName="arrowWedge1" presStyleLbl="fgSibTrans2D1" presStyleIdx="0" presStyleCnt="6" custLinFactNeighborY="170"/>
      <dgm:spPr/>
    </dgm:pt>
    <dgm:pt modelId="{194CA5C3-2CAD-784C-BB1E-0C615B2CE7A7}" type="pres">
      <dgm:prSet presAssocID="{DC3C3551-B2A1-4B4F-BAB1-6FFC3D54878E}" presName="arrowWedge2" presStyleLbl="fgSibTrans2D1" presStyleIdx="1" presStyleCnt="6" custLinFactNeighborX="-170"/>
      <dgm:spPr/>
    </dgm:pt>
    <dgm:pt modelId="{82B0BF13-A645-774E-9F72-EB42212671FC}" type="pres">
      <dgm:prSet presAssocID="{06E9A22F-B882-9846-B113-ED8DE41A2458}" presName="arrowWedge3" presStyleLbl="fgSibTrans2D1" presStyleIdx="2" presStyleCnt="6"/>
      <dgm:spPr/>
    </dgm:pt>
    <dgm:pt modelId="{8239EC94-4F15-964D-B3C0-A33FB8506072}" type="pres">
      <dgm:prSet presAssocID="{E019496A-EF1C-F24C-B739-5D5D13FF7BCC}" presName="arrowWedge4" presStyleLbl="fgSibTrans2D1" presStyleIdx="3" presStyleCnt="6" custLinFactNeighborX="0" custLinFactNeighborY="-1020"/>
      <dgm:spPr/>
    </dgm:pt>
    <dgm:pt modelId="{33BD2F33-C20E-D841-A68F-630B20C025EA}" type="pres">
      <dgm:prSet presAssocID="{0F067937-5592-E840-B512-CB53BD066BB8}" presName="arrowWedge5" presStyleLbl="fgSibTrans2D1" presStyleIdx="4" presStyleCnt="6" custLinFactNeighborY="-170"/>
      <dgm:spPr/>
    </dgm:pt>
    <dgm:pt modelId="{F40159D4-B75C-9C45-8270-5D5D04B3A91C}" type="pres">
      <dgm:prSet presAssocID="{D392F1E9-EE6D-024A-B275-05E19A2059B5}" presName="arrowWedge6" presStyleLbl="fgSibTrans2D1" presStyleIdx="5" presStyleCnt="6" custLinFactNeighborX="340"/>
      <dgm:spPr/>
    </dgm:pt>
  </dgm:ptLst>
  <dgm:cxnLst>
    <dgm:cxn modelId="{02A9E00F-201E-3E4D-92B4-6905D24E77B5}" type="presOf" srcId="{71C2B18E-FA70-9E4D-BE74-806DF278BBDD}" destId="{AA5C4BD1-E569-3140-9C81-D19C2FBC9F4C}" srcOrd="1" destOrd="0" presId="urn:microsoft.com/office/officeart/2005/8/layout/cycle8"/>
    <dgm:cxn modelId="{DCC1C610-31AE-B040-A67D-F4A32A8BB353}" srcId="{32EBE09E-AF18-6F40-90B9-6B341AD802D1}" destId="{876A4D91-0151-E446-A3BB-C819FDB9E1C3}" srcOrd="1" destOrd="0" parTransId="{1034D14C-E583-E74B-8A95-64EBC3B53277}" sibTransId="{DC3C3551-B2A1-4B4F-BAB1-6FFC3D54878E}"/>
    <dgm:cxn modelId="{C608FC21-D343-9447-8FCA-92F63DE92D38}" type="presOf" srcId="{71C2B18E-FA70-9E4D-BE74-806DF278BBDD}" destId="{25DE0DF6-CE48-974E-BC53-A432AA75CDCF}" srcOrd="0" destOrd="0" presId="urn:microsoft.com/office/officeart/2005/8/layout/cycle8"/>
    <dgm:cxn modelId="{155B8E25-0AE5-9449-ACDA-46FD8CDF2705}" srcId="{32EBE09E-AF18-6F40-90B9-6B341AD802D1}" destId="{400F1B5E-B247-4240-8909-612D9AFCDC40}" srcOrd="3" destOrd="0" parTransId="{F52EDB59-B50E-0841-8E94-B69A0AF0943E}" sibTransId="{E019496A-EF1C-F24C-B739-5D5D13FF7BCC}"/>
    <dgm:cxn modelId="{4C2E9828-6E32-3548-9061-F110305A4203}" srcId="{32EBE09E-AF18-6F40-90B9-6B341AD802D1}" destId="{4D722B99-A4F1-4141-B272-3DA44A09F5C3}" srcOrd="2" destOrd="0" parTransId="{2F77B60D-8FB5-C142-A7EC-220AC1C23768}" sibTransId="{06E9A22F-B882-9846-B113-ED8DE41A2458}"/>
    <dgm:cxn modelId="{EE91A02F-A66C-5048-AB65-952F77E122B6}" srcId="{32EBE09E-AF18-6F40-90B9-6B341AD802D1}" destId="{15F7CDE0-C91D-4847-B490-FCE4070753EF}" srcOrd="0" destOrd="0" parTransId="{AE0A6DBC-46FE-F440-BC3E-3F07FEBB642D}" sibTransId="{53A2479A-91C0-6D4A-B490-7E05C6D1BC9D}"/>
    <dgm:cxn modelId="{E5A91E39-D048-7047-8632-D00B05478D27}" type="presOf" srcId="{400F1B5E-B247-4240-8909-612D9AFCDC40}" destId="{8AF624AF-E201-3645-B075-D4CEA30C2D30}" srcOrd="0" destOrd="0" presId="urn:microsoft.com/office/officeart/2005/8/layout/cycle8"/>
    <dgm:cxn modelId="{2250BA41-5DA9-354C-8C6A-B167DD41B2B7}" type="presOf" srcId="{B1F02EE3-ED47-C647-B83D-C562802D6399}" destId="{8BCA2521-AC29-C944-99C0-928B238E9B31}" srcOrd="0" destOrd="0" presId="urn:microsoft.com/office/officeart/2005/8/layout/cycle8"/>
    <dgm:cxn modelId="{C50B865A-3473-E84B-BC3C-F7D647AD5044}" type="presOf" srcId="{B1F02EE3-ED47-C647-B83D-C562802D6399}" destId="{7A968611-83FF-B04A-9013-E37D6E21774B}" srcOrd="1" destOrd="0" presId="urn:microsoft.com/office/officeart/2005/8/layout/cycle8"/>
    <dgm:cxn modelId="{FB37A05C-6336-5D42-8A8C-5C8647685134}" type="presOf" srcId="{876A4D91-0151-E446-A3BB-C819FDB9E1C3}" destId="{08310945-3246-7D4C-8966-2211DCA83A4E}" srcOrd="1" destOrd="0" presId="urn:microsoft.com/office/officeart/2005/8/layout/cycle8"/>
    <dgm:cxn modelId="{6974F3A4-3F95-174D-AE5D-9BE5AE40EDB3}" srcId="{32EBE09E-AF18-6F40-90B9-6B341AD802D1}" destId="{B1F02EE3-ED47-C647-B83D-C562802D6399}" srcOrd="5" destOrd="0" parTransId="{75558BD6-E785-4F42-B7B1-636176147F5A}" sibTransId="{D392F1E9-EE6D-024A-B275-05E19A2059B5}"/>
    <dgm:cxn modelId="{8C8B9CAE-8B16-AC43-9EBE-B9D66FDADF85}" type="presOf" srcId="{400F1B5E-B247-4240-8909-612D9AFCDC40}" destId="{1E8F262B-31D2-6D43-9E41-FB218A8A620B}" srcOrd="1" destOrd="0" presId="urn:microsoft.com/office/officeart/2005/8/layout/cycle8"/>
    <dgm:cxn modelId="{7AAB17B0-491F-9347-933F-D038C5B4F711}" type="presOf" srcId="{15F7CDE0-C91D-4847-B490-FCE4070753EF}" destId="{68CB4849-C67A-7242-B60D-8E8CDEB9F8AD}" srcOrd="0" destOrd="0" presId="urn:microsoft.com/office/officeart/2005/8/layout/cycle8"/>
    <dgm:cxn modelId="{3C095AB0-FE3B-EE45-B2BF-135ABF07F5FF}" type="presOf" srcId="{32EBE09E-AF18-6F40-90B9-6B341AD802D1}" destId="{FFE6805A-11DE-AE43-A0CA-54F3B6BBE906}" srcOrd="0" destOrd="0" presId="urn:microsoft.com/office/officeart/2005/8/layout/cycle8"/>
    <dgm:cxn modelId="{86F000B4-0C5F-8C48-8F87-E583D8D28038}" type="presOf" srcId="{15F7CDE0-C91D-4847-B490-FCE4070753EF}" destId="{BB86E8A8-B1D5-4845-8A7F-9198DAA1586D}" srcOrd="1" destOrd="0" presId="urn:microsoft.com/office/officeart/2005/8/layout/cycle8"/>
    <dgm:cxn modelId="{DF1AA1C5-3E32-F446-A923-584DDFFA7611}" type="presOf" srcId="{4D722B99-A4F1-4141-B272-3DA44A09F5C3}" destId="{5DDC298A-5C0F-674B-AD38-80AD6D412A53}" srcOrd="0" destOrd="0" presId="urn:microsoft.com/office/officeart/2005/8/layout/cycle8"/>
    <dgm:cxn modelId="{3F0E0FDB-FEA6-1848-917A-2BBECD11734B}" srcId="{32EBE09E-AF18-6F40-90B9-6B341AD802D1}" destId="{71C2B18E-FA70-9E4D-BE74-806DF278BBDD}" srcOrd="4" destOrd="0" parTransId="{209F937C-7926-A54B-8FD8-5D6AF5B9A45B}" sibTransId="{0F067937-5592-E840-B512-CB53BD066BB8}"/>
    <dgm:cxn modelId="{238C05EB-D11E-E647-8538-CD9F8B4C14D4}" type="presOf" srcId="{876A4D91-0151-E446-A3BB-C819FDB9E1C3}" destId="{93E5B592-9872-7B4D-8425-E075D732403D}" srcOrd="0" destOrd="0" presId="urn:microsoft.com/office/officeart/2005/8/layout/cycle8"/>
    <dgm:cxn modelId="{E61194F6-2B3A-354B-82BC-532573E33E9F}" type="presOf" srcId="{4D722B99-A4F1-4141-B272-3DA44A09F5C3}" destId="{ACD1CCEC-B8F6-C140-827C-6102F361CADC}" srcOrd="1" destOrd="0" presId="urn:microsoft.com/office/officeart/2005/8/layout/cycle8"/>
    <dgm:cxn modelId="{0B96568E-04E2-4545-B0FD-5335A345E6A5}" type="presParOf" srcId="{FFE6805A-11DE-AE43-A0CA-54F3B6BBE906}" destId="{68CB4849-C67A-7242-B60D-8E8CDEB9F8AD}" srcOrd="0" destOrd="0" presId="urn:microsoft.com/office/officeart/2005/8/layout/cycle8"/>
    <dgm:cxn modelId="{A1370BA9-0540-D349-875D-353FFB74BDB0}" type="presParOf" srcId="{FFE6805A-11DE-AE43-A0CA-54F3B6BBE906}" destId="{D19F274E-D43D-574F-97F6-7207959B5C6D}" srcOrd="1" destOrd="0" presId="urn:microsoft.com/office/officeart/2005/8/layout/cycle8"/>
    <dgm:cxn modelId="{E72069BE-4729-FF44-8100-5E1402151BE0}" type="presParOf" srcId="{FFE6805A-11DE-AE43-A0CA-54F3B6BBE906}" destId="{18332FF7-3B01-A143-9EBE-870B2ECC6295}" srcOrd="2" destOrd="0" presId="urn:microsoft.com/office/officeart/2005/8/layout/cycle8"/>
    <dgm:cxn modelId="{C74B5357-71FD-D741-9666-3CFB74826B5D}" type="presParOf" srcId="{FFE6805A-11DE-AE43-A0CA-54F3B6BBE906}" destId="{BB86E8A8-B1D5-4845-8A7F-9198DAA1586D}" srcOrd="3" destOrd="0" presId="urn:microsoft.com/office/officeart/2005/8/layout/cycle8"/>
    <dgm:cxn modelId="{2BF161B7-6AB6-3A48-8FDB-D4A27804CC0F}" type="presParOf" srcId="{FFE6805A-11DE-AE43-A0CA-54F3B6BBE906}" destId="{93E5B592-9872-7B4D-8425-E075D732403D}" srcOrd="4" destOrd="0" presId="urn:microsoft.com/office/officeart/2005/8/layout/cycle8"/>
    <dgm:cxn modelId="{AAD64A7C-A385-3E47-ACA9-A478D318D3F2}" type="presParOf" srcId="{FFE6805A-11DE-AE43-A0CA-54F3B6BBE906}" destId="{AC17D2C8-5BFA-EE43-89F7-4B37E0482E84}" srcOrd="5" destOrd="0" presId="urn:microsoft.com/office/officeart/2005/8/layout/cycle8"/>
    <dgm:cxn modelId="{931442BB-154F-5F43-96FB-BFBC3C54F308}" type="presParOf" srcId="{FFE6805A-11DE-AE43-A0CA-54F3B6BBE906}" destId="{297E91A1-1181-7649-A9D7-66415B77E95B}" srcOrd="6" destOrd="0" presId="urn:microsoft.com/office/officeart/2005/8/layout/cycle8"/>
    <dgm:cxn modelId="{F57A1BA5-52A8-1F41-B7F0-510FEF3CEB62}" type="presParOf" srcId="{FFE6805A-11DE-AE43-A0CA-54F3B6BBE906}" destId="{08310945-3246-7D4C-8966-2211DCA83A4E}" srcOrd="7" destOrd="0" presId="urn:microsoft.com/office/officeart/2005/8/layout/cycle8"/>
    <dgm:cxn modelId="{D7BD2D37-7FD1-654C-9F75-EE2E17194C2F}" type="presParOf" srcId="{FFE6805A-11DE-AE43-A0CA-54F3B6BBE906}" destId="{5DDC298A-5C0F-674B-AD38-80AD6D412A53}" srcOrd="8" destOrd="0" presId="urn:microsoft.com/office/officeart/2005/8/layout/cycle8"/>
    <dgm:cxn modelId="{5F933D52-B912-6745-81A9-DBE06C583BC5}" type="presParOf" srcId="{FFE6805A-11DE-AE43-A0CA-54F3B6BBE906}" destId="{FD271841-6119-3244-A2F1-A47D5E390650}" srcOrd="9" destOrd="0" presId="urn:microsoft.com/office/officeart/2005/8/layout/cycle8"/>
    <dgm:cxn modelId="{40CCB2D6-A4D8-7C41-A42B-DE51E55004DB}" type="presParOf" srcId="{FFE6805A-11DE-AE43-A0CA-54F3B6BBE906}" destId="{FE0946EF-48C2-D64B-97FB-3613633C19E2}" srcOrd="10" destOrd="0" presId="urn:microsoft.com/office/officeart/2005/8/layout/cycle8"/>
    <dgm:cxn modelId="{EB0A4A83-7CD1-9541-9A8C-0A315C8BB13B}" type="presParOf" srcId="{FFE6805A-11DE-AE43-A0CA-54F3B6BBE906}" destId="{ACD1CCEC-B8F6-C140-827C-6102F361CADC}" srcOrd="11" destOrd="0" presId="urn:microsoft.com/office/officeart/2005/8/layout/cycle8"/>
    <dgm:cxn modelId="{CFD9278D-9A7F-E441-8B74-4F959E93C17E}" type="presParOf" srcId="{FFE6805A-11DE-AE43-A0CA-54F3B6BBE906}" destId="{8AF624AF-E201-3645-B075-D4CEA30C2D30}" srcOrd="12" destOrd="0" presId="urn:microsoft.com/office/officeart/2005/8/layout/cycle8"/>
    <dgm:cxn modelId="{9FEAB712-9C1D-E447-9E3F-F97E003F87F7}" type="presParOf" srcId="{FFE6805A-11DE-AE43-A0CA-54F3B6BBE906}" destId="{CCCA8504-D94E-E94C-ACE9-D2019A783D82}" srcOrd="13" destOrd="0" presId="urn:microsoft.com/office/officeart/2005/8/layout/cycle8"/>
    <dgm:cxn modelId="{5316D4FD-5B42-2942-9FCB-940C88AAC2BD}" type="presParOf" srcId="{FFE6805A-11DE-AE43-A0CA-54F3B6BBE906}" destId="{58496B85-F615-0742-A774-9C869328F19D}" srcOrd="14" destOrd="0" presId="urn:microsoft.com/office/officeart/2005/8/layout/cycle8"/>
    <dgm:cxn modelId="{9A4B5576-CFC7-9148-BBF8-6A0569BC7164}" type="presParOf" srcId="{FFE6805A-11DE-AE43-A0CA-54F3B6BBE906}" destId="{1E8F262B-31D2-6D43-9E41-FB218A8A620B}" srcOrd="15" destOrd="0" presId="urn:microsoft.com/office/officeart/2005/8/layout/cycle8"/>
    <dgm:cxn modelId="{0A69C54E-DE41-AB46-A731-663C8F6C5F83}" type="presParOf" srcId="{FFE6805A-11DE-AE43-A0CA-54F3B6BBE906}" destId="{25DE0DF6-CE48-974E-BC53-A432AA75CDCF}" srcOrd="16" destOrd="0" presId="urn:microsoft.com/office/officeart/2005/8/layout/cycle8"/>
    <dgm:cxn modelId="{3BD527E6-4939-674F-A09E-E9D279E46E6B}" type="presParOf" srcId="{FFE6805A-11DE-AE43-A0CA-54F3B6BBE906}" destId="{CD31FD0E-B4DA-9943-93BC-9D08E1D315CA}" srcOrd="17" destOrd="0" presId="urn:microsoft.com/office/officeart/2005/8/layout/cycle8"/>
    <dgm:cxn modelId="{4DD75B41-2B85-2F4C-9024-451B6830793E}" type="presParOf" srcId="{FFE6805A-11DE-AE43-A0CA-54F3B6BBE906}" destId="{3C906C2B-139F-AA40-9C19-E2F511DDFA4B}" srcOrd="18" destOrd="0" presId="urn:microsoft.com/office/officeart/2005/8/layout/cycle8"/>
    <dgm:cxn modelId="{CF52B503-F571-DC44-95E8-0ABF6C952FD7}" type="presParOf" srcId="{FFE6805A-11DE-AE43-A0CA-54F3B6BBE906}" destId="{AA5C4BD1-E569-3140-9C81-D19C2FBC9F4C}" srcOrd="19" destOrd="0" presId="urn:microsoft.com/office/officeart/2005/8/layout/cycle8"/>
    <dgm:cxn modelId="{B425C320-9AD1-2842-939F-EFE94F5EBAC2}" type="presParOf" srcId="{FFE6805A-11DE-AE43-A0CA-54F3B6BBE906}" destId="{8BCA2521-AC29-C944-99C0-928B238E9B31}" srcOrd="20" destOrd="0" presId="urn:microsoft.com/office/officeart/2005/8/layout/cycle8"/>
    <dgm:cxn modelId="{0D25C788-6A07-7C47-8E95-253BCB857796}" type="presParOf" srcId="{FFE6805A-11DE-AE43-A0CA-54F3B6BBE906}" destId="{C363910D-C28A-BD46-8927-36FE5714DD97}" srcOrd="21" destOrd="0" presId="urn:microsoft.com/office/officeart/2005/8/layout/cycle8"/>
    <dgm:cxn modelId="{F9A27E9D-60A3-BB40-86DA-6F0040E173B5}" type="presParOf" srcId="{FFE6805A-11DE-AE43-A0CA-54F3B6BBE906}" destId="{E5C7E07E-EA4A-9444-AA13-74E9E84674A0}" srcOrd="22" destOrd="0" presId="urn:microsoft.com/office/officeart/2005/8/layout/cycle8"/>
    <dgm:cxn modelId="{951C7104-4BBB-CC4D-92D2-ED13CCE9AEF7}" type="presParOf" srcId="{FFE6805A-11DE-AE43-A0CA-54F3B6BBE906}" destId="{7A968611-83FF-B04A-9013-E37D6E21774B}" srcOrd="23" destOrd="0" presId="urn:microsoft.com/office/officeart/2005/8/layout/cycle8"/>
    <dgm:cxn modelId="{0B0374A6-DC29-0B40-9795-C3C56FFE09AC}" type="presParOf" srcId="{FFE6805A-11DE-AE43-A0CA-54F3B6BBE906}" destId="{CBFD1A8A-D8DE-F042-BC20-5398B628A849}" srcOrd="24" destOrd="0" presId="urn:microsoft.com/office/officeart/2005/8/layout/cycle8"/>
    <dgm:cxn modelId="{D3D47EAB-350D-3543-9E56-286CBAF60007}" type="presParOf" srcId="{FFE6805A-11DE-AE43-A0CA-54F3B6BBE906}" destId="{194CA5C3-2CAD-784C-BB1E-0C615B2CE7A7}" srcOrd="25" destOrd="0" presId="urn:microsoft.com/office/officeart/2005/8/layout/cycle8"/>
    <dgm:cxn modelId="{9D3C5737-0B5B-1E4D-AAAE-DEEEB7A813F9}" type="presParOf" srcId="{FFE6805A-11DE-AE43-A0CA-54F3B6BBE906}" destId="{82B0BF13-A645-774E-9F72-EB42212671FC}" srcOrd="26" destOrd="0" presId="urn:microsoft.com/office/officeart/2005/8/layout/cycle8"/>
    <dgm:cxn modelId="{904B3936-39E0-FB40-A2B9-5A6798B25846}" type="presParOf" srcId="{FFE6805A-11DE-AE43-A0CA-54F3B6BBE906}" destId="{8239EC94-4F15-964D-B3C0-A33FB8506072}" srcOrd="27" destOrd="0" presId="urn:microsoft.com/office/officeart/2005/8/layout/cycle8"/>
    <dgm:cxn modelId="{9E5E60E7-8E03-2040-9AE3-E6FD03608EBF}" type="presParOf" srcId="{FFE6805A-11DE-AE43-A0CA-54F3B6BBE906}" destId="{33BD2F33-C20E-D841-A68F-630B20C025EA}" srcOrd="28" destOrd="0" presId="urn:microsoft.com/office/officeart/2005/8/layout/cycle8"/>
    <dgm:cxn modelId="{162CDCED-BB75-BB4B-B3BC-8631D5072393}" type="presParOf" srcId="{FFE6805A-11DE-AE43-A0CA-54F3B6BBE906}" destId="{F40159D4-B75C-9C45-8270-5D5D04B3A91C}" srcOrd="29"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2EBE09E-AF18-6F40-90B9-6B341AD802D1}" type="doc">
      <dgm:prSet loTypeId="urn:microsoft.com/office/officeart/2005/8/layout/cycle8" loCatId="" qsTypeId="urn:microsoft.com/office/officeart/2005/8/quickstyle/simple4" qsCatId="simple" csTypeId="urn:microsoft.com/office/officeart/2005/8/colors/accent1_2" csCatId="accent1" phldr="1"/>
      <dgm:spPr/>
    </dgm:pt>
    <dgm:pt modelId="{15F7CDE0-C91D-4847-B490-FCE4070753EF}">
      <dgm:prSet phldrT="[Text]"/>
      <dgm:spPr/>
      <dgm:t>
        <a:bodyPr/>
        <a:lstStyle/>
        <a:p>
          <a:r>
            <a:rPr lang="en-US" dirty="0"/>
            <a:t>Academics</a:t>
          </a:r>
        </a:p>
      </dgm:t>
    </dgm:pt>
    <dgm:pt modelId="{AE0A6DBC-46FE-F440-BC3E-3F07FEBB642D}" type="parTrans" cxnId="{EE91A02F-A66C-5048-AB65-952F77E122B6}">
      <dgm:prSet/>
      <dgm:spPr/>
      <dgm:t>
        <a:bodyPr/>
        <a:lstStyle/>
        <a:p>
          <a:endParaRPr lang="en-US"/>
        </a:p>
      </dgm:t>
    </dgm:pt>
    <dgm:pt modelId="{53A2479A-91C0-6D4A-B490-7E05C6D1BC9D}" type="sibTrans" cxnId="{EE91A02F-A66C-5048-AB65-952F77E122B6}">
      <dgm:prSet/>
      <dgm:spPr/>
      <dgm:t>
        <a:bodyPr/>
        <a:lstStyle/>
        <a:p>
          <a:endParaRPr lang="en-US"/>
        </a:p>
      </dgm:t>
    </dgm:pt>
    <dgm:pt modelId="{876A4D91-0151-E446-A3BB-C819FDB9E1C3}">
      <dgm:prSet phldrT="[Text]"/>
      <dgm:spPr/>
      <dgm:t>
        <a:bodyPr/>
        <a:lstStyle/>
        <a:p>
          <a:r>
            <a:rPr lang="en-US" dirty="0"/>
            <a:t>Human Capital</a:t>
          </a:r>
        </a:p>
      </dgm:t>
    </dgm:pt>
    <dgm:pt modelId="{1034D14C-E583-E74B-8A95-64EBC3B53277}" type="parTrans" cxnId="{DCC1C610-31AE-B040-A67D-F4A32A8BB353}">
      <dgm:prSet/>
      <dgm:spPr/>
      <dgm:t>
        <a:bodyPr/>
        <a:lstStyle/>
        <a:p>
          <a:endParaRPr lang="en-US"/>
        </a:p>
      </dgm:t>
    </dgm:pt>
    <dgm:pt modelId="{DC3C3551-B2A1-4B4F-BAB1-6FFC3D54878E}" type="sibTrans" cxnId="{DCC1C610-31AE-B040-A67D-F4A32A8BB353}">
      <dgm:prSet/>
      <dgm:spPr/>
      <dgm:t>
        <a:bodyPr/>
        <a:lstStyle/>
        <a:p>
          <a:endParaRPr lang="en-US"/>
        </a:p>
      </dgm:t>
    </dgm:pt>
    <dgm:pt modelId="{4D722B99-A4F1-4141-B272-3DA44A09F5C3}">
      <dgm:prSet phldrT="[Text]"/>
      <dgm:spPr/>
      <dgm:t>
        <a:bodyPr/>
        <a:lstStyle/>
        <a:p>
          <a:r>
            <a:rPr lang="en-US" dirty="0"/>
            <a:t>Student Support</a:t>
          </a:r>
        </a:p>
      </dgm:t>
    </dgm:pt>
    <dgm:pt modelId="{2F77B60D-8FB5-C142-A7EC-220AC1C23768}" type="parTrans" cxnId="{4C2E9828-6E32-3548-9061-F110305A4203}">
      <dgm:prSet/>
      <dgm:spPr/>
      <dgm:t>
        <a:bodyPr/>
        <a:lstStyle/>
        <a:p>
          <a:endParaRPr lang="en-US"/>
        </a:p>
      </dgm:t>
    </dgm:pt>
    <dgm:pt modelId="{06E9A22F-B882-9846-B113-ED8DE41A2458}" type="sibTrans" cxnId="{4C2E9828-6E32-3548-9061-F110305A4203}">
      <dgm:prSet/>
      <dgm:spPr/>
      <dgm:t>
        <a:bodyPr/>
        <a:lstStyle/>
        <a:p>
          <a:endParaRPr lang="en-US"/>
        </a:p>
      </dgm:t>
    </dgm:pt>
    <dgm:pt modelId="{400F1B5E-B247-4240-8909-612D9AFCDC40}">
      <dgm:prSet phldrT="[Text]"/>
      <dgm:spPr/>
      <dgm:t>
        <a:bodyPr/>
        <a:lstStyle/>
        <a:p>
          <a:r>
            <a:rPr lang="en-US" dirty="0"/>
            <a:t>Communication Stakeholder Engagement</a:t>
          </a:r>
        </a:p>
      </dgm:t>
    </dgm:pt>
    <dgm:pt modelId="{F52EDB59-B50E-0841-8E94-B69A0AF0943E}" type="parTrans" cxnId="{155B8E25-0AE5-9449-ACDA-46FD8CDF2705}">
      <dgm:prSet/>
      <dgm:spPr/>
      <dgm:t>
        <a:bodyPr/>
        <a:lstStyle/>
        <a:p>
          <a:endParaRPr lang="en-US"/>
        </a:p>
      </dgm:t>
    </dgm:pt>
    <dgm:pt modelId="{E019496A-EF1C-F24C-B739-5D5D13FF7BCC}" type="sibTrans" cxnId="{155B8E25-0AE5-9449-ACDA-46FD8CDF2705}">
      <dgm:prSet/>
      <dgm:spPr/>
      <dgm:t>
        <a:bodyPr/>
        <a:lstStyle/>
        <a:p>
          <a:endParaRPr lang="en-US"/>
        </a:p>
      </dgm:t>
    </dgm:pt>
    <dgm:pt modelId="{71C2B18E-FA70-9E4D-BE74-806DF278BBDD}">
      <dgm:prSet phldrT="[Text]"/>
      <dgm:spPr/>
      <dgm:t>
        <a:bodyPr/>
        <a:lstStyle/>
        <a:p>
          <a:r>
            <a:rPr lang="en-US" dirty="0"/>
            <a:t>Fiscal Operations</a:t>
          </a:r>
        </a:p>
      </dgm:t>
    </dgm:pt>
    <dgm:pt modelId="{209F937C-7926-A54B-8FD8-5D6AF5B9A45B}" type="parTrans" cxnId="{3F0E0FDB-FEA6-1848-917A-2BBECD11734B}">
      <dgm:prSet/>
      <dgm:spPr/>
      <dgm:t>
        <a:bodyPr/>
        <a:lstStyle/>
        <a:p>
          <a:endParaRPr lang="en-US"/>
        </a:p>
      </dgm:t>
    </dgm:pt>
    <dgm:pt modelId="{0F067937-5592-E840-B512-CB53BD066BB8}" type="sibTrans" cxnId="{3F0E0FDB-FEA6-1848-917A-2BBECD11734B}">
      <dgm:prSet/>
      <dgm:spPr/>
      <dgm:t>
        <a:bodyPr/>
        <a:lstStyle/>
        <a:p>
          <a:endParaRPr lang="en-US"/>
        </a:p>
      </dgm:t>
    </dgm:pt>
    <dgm:pt modelId="{B1F02EE3-ED47-C647-B83D-C562802D6399}">
      <dgm:prSet phldrT="[Text]"/>
      <dgm:spPr/>
      <dgm:t>
        <a:bodyPr/>
        <a:lstStyle/>
        <a:p>
          <a:r>
            <a:rPr lang="en-US" dirty="0"/>
            <a:t>Facilities</a:t>
          </a:r>
        </a:p>
      </dgm:t>
    </dgm:pt>
    <dgm:pt modelId="{75558BD6-E785-4F42-B7B1-636176147F5A}" type="parTrans" cxnId="{6974F3A4-3F95-174D-AE5D-9BE5AE40EDB3}">
      <dgm:prSet/>
      <dgm:spPr/>
      <dgm:t>
        <a:bodyPr/>
        <a:lstStyle/>
        <a:p>
          <a:endParaRPr lang="en-US"/>
        </a:p>
      </dgm:t>
    </dgm:pt>
    <dgm:pt modelId="{D392F1E9-EE6D-024A-B275-05E19A2059B5}" type="sibTrans" cxnId="{6974F3A4-3F95-174D-AE5D-9BE5AE40EDB3}">
      <dgm:prSet/>
      <dgm:spPr/>
      <dgm:t>
        <a:bodyPr/>
        <a:lstStyle/>
        <a:p>
          <a:endParaRPr lang="en-US"/>
        </a:p>
      </dgm:t>
    </dgm:pt>
    <dgm:pt modelId="{FFE6805A-11DE-AE43-A0CA-54F3B6BBE906}" type="pres">
      <dgm:prSet presAssocID="{32EBE09E-AF18-6F40-90B9-6B341AD802D1}" presName="compositeShape" presStyleCnt="0">
        <dgm:presLayoutVars>
          <dgm:chMax val="7"/>
          <dgm:dir/>
          <dgm:resizeHandles val="exact"/>
        </dgm:presLayoutVars>
      </dgm:prSet>
      <dgm:spPr/>
    </dgm:pt>
    <dgm:pt modelId="{68CB4849-C67A-7242-B60D-8E8CDEB9F8AD}" type="pres">
      <dgm:prSet presAssocID="{32EBE09E-AF18-6F40-90B9-6B341AD802D1}" presName="wedge1" presStyleLbl="node1" presStyleIdx="0" presStyleCnt="6"/>
      <dgm:spPr/>
    </dgm:pt>
    <dgm:pt modelId="{D19F274E-D43D-574F-97F6-7207959B5C6D}" type="pres">
      <dgm:prSet presAssocID="{32EBE09E-AF18-6F40-90B9-6B341AD802D1}" presName="dummy1a" presStyleCnt="0"/>
      <dgm:spPr/>
    </dgm:pt>
    <dgm:pt modelId="{18332FF7-3B01-A143-9EBE-870B2ECC6295}" type="pres">
      <dgm:prSet presAssocID="{32EBE09E-AF18-6F40-90B9-6B341AD802D1}" presName="dummy1b" presStyleCnt="0"/>
      <dgm:spPr/>
    </dgm:pt>
    <dgm:pt modelId="{BB86E8A8-B1D5-4845-8A7F-9198DAA1586D}" type="pres">
      <dgm:prSet presAssocID="{32EBE09E-AF18-6F40-90B9-6B341AD802D1}" presName="wedge1Tx" presStyleLbl="node1" presStyleIdx="0" presStyleCnt="6">
        <dgm:presLayoutVars>
          <dgm:chMax val="0"/>
          <dgm:chPref val="0"/>
          <dgm:bulletEnabled val="1"/>
        </dgm:presLayoutVars>
      </dgm:prSet>
      <dgm:spPr/>
    </dgm:pt>
    <dgm:pt modelId="{93E5B592-9872-7B4D-8425-E075D732403D}" type="pres">
      <dgm:prSet presAssocID="{32EBE09E-AF18-6F40-90B9-6B341AD802D1}" presName="wedge2" presStyleLbl="node1" presStyleIdx="1" presStyleCnt="6" custLinFactNeighborX="-764"/>
      <dgm:spPr/>
    </dgm:pt>
    <dgm:pt modelId="{AC17D2C8-5BFA-EE43-89F7-4B37E0482E84}" type="pres">
      <dgm:prSet presAssocID="{32EBE09E-AF18-6F40-90B9-6B341AD802D1}" presName="dummy2a" presStyleCnt="0"/>
      <dgm:spPr/>
    </dgm:pt>
    <dgm:pt modelId="{297E91A1-1181-7649-A9D7-66415B77E95B}" type="pres">
      <dgm:prSet presAssocID="{32EBE09E-AF18-6F40-90B9-6B341AD802D1}" presName="dummy2b" presStyleCnt="0"/>
      <dgm:spPr/>
    </dgm:pt>
    <dgm:pt modelId="{08310945-3246-7D4C-8966-2211DCA83A4E}" type="pres">
      <dgm:prSet presAssocID="{32EBE09E-AF18-6F40-90B9-6B341AD802D1}" presName="wedge2Tx" presStyleLbl="node1" presStyleIdx="1" presStyleCnt="6">
        <dgm:presLayoutVars>
          <dgm:chMax val="0"/>
          <dgm:chPref val="0"/>
          <dgm:bulletEnabled val="1"/>
        </dgm:presLayoutVars>
      </dgm:prSet>
      <dgm:spPr/>
    </dgm:pt>
    <dgm:pt modelId="{5DDC298A-5C0F-674B-AD38-80AD6D412A53}" type="pres">
      <dgm:prSet presAssocID="{32EBE09E-AF18-6F40-90B9-6B341AD802D1}" presName="wedge3" presStyleLbl="node1" presStyleIdx="2" presStyleCnt="6"/>
      <dgm:spPr/>
    </dgm:pt>
    <dgm:pt modelId="{FD271841-6119-3244-A2F1-A47D5E390650}" type="pres">
      <dgm:prSet presAssocID="{32EBE09E-AF18-6F40-90B9-6B341AD802D1}" presName="dummy3a" presStyleCnt="0"/>
      <dgm:spPr/>
    </dgm:pt>
    <dgm:pt modelId="{FE0946EF-48C2-D64B-97FB-3613633C19E2}" type="pres">
      <dgm:prSet presAssocID="{32EBE09E-AF18-6F40-90B9-6B341AD802D1}" presName="dummy3b" presStyleCnt="0"/>
      <dgm:spPr/>
    </dgm:pt>
    <dgm:pt modelId="{ACD1CCEC-B8F6-C140-827C-6102F361CADC}" type="pres">
      <dgm:prSet presAssocID="{32EBE09E-AF18-6F40-90B9-6B341AD802D1}" presName="wedge3Tx" presStyleLbl="node1" presStyleIdx="2" presStyleCnt="6">
        <dgm:presLayoutVars>
          <dgm:chMax val="0"/>
          <dgm:chPref val="0"/>
          <dgm:bulletEnabled val="1"/>
        </dgm:presLayoutVars>
      </dgm:prSet>
      <dgm:spPr/>
    </dgm:pt>
    <dgm:pt modelId="{8AF624AF-E201-3645-B075-D4CEA30C2D30}" type="pres">
      <dgm:prSet presAssocID="{32EBE09E-AF18-6F40-90B9-6B341AD802D1}" presName="wedge4" presStyleLbl="node1" presStyleIdx="3" presStyleCnt="6" custLinFactNeighborX="397" custLinFactNeighborY="176"/>
      <dgm:spPr/>
    </dgm:pt>
    <dgm:pt modelId="{CCCA8504-D94E-E94C-ACE9-D2019A783D82}" type="pres">
      <dgm:prSet presAssocID="{32EBE09E-AF18-6F40-90B9-6B341AD802D1}" presName="dummy4a" presStyleCnt="0"/>
      <dgm:spPr/>
    </dgm:pt>
    <dgm:pt modelId="{58496B85-F615-0742-A774-9C869328F19D}" type="pres">
      <dgm:prSet presAssocID="{32EBE09E-AF18-6F40-90B9-6B341AD802D1}" presName="dummy4b" presStyleCnt="0"/>
      <dgm:spPr/>
    </dgm:pt>
    <dgm:pt modelId="{1E8F262B-31D2-6D43-9E41-FB218A8A620B}" type="pres">
      <dgm:prSet presAssocID="{32EBE09E-AF18-6F40-90B9-6B341AD802D1}" presName="wedge4Tx" presStyleLbl="node1" presStyleIdx="3" presStyleCnt="6">
        <dgm:presLayoutVars>
          <dgm:chMax val="0"/>
          <dgm:chPref val="0"/>
          <dgm:bulletEnabled val="1"/>
        </dgm:presLayoutVars>
      </dgm:prSet>
      <dgm:spPr/>
    </dgm:pt>
    <dgm:pt modelId="{25DE0DF6-CE48-974E-BC53-A432AA75CDCF}" type="pres">
      <dgm:prSet presAssocID="{32EBE09E-AF18-6F40-90B9-6B341AD802D1}" presName="wedge5" presStyleLbl="node1" presStyleIdx="4" presStyleCnt="6"/>
      <dgm:spPr/>
    </dgm:pt>
    <dgm:pt modelId="{CD31FD0E-B4DA-9943-93BC-9D08E1D315CA}" type="pres">
      <dgm:prSet presAssocID="{32EBE09E-AF18-6F40-90B9-6B341AD802D1}" presName="dummy5a" presStyleCnt="0"/>
      <dgm:spPr/>
    </dgm:pt>
    <dgm:pt modelId="{3C906C2B-139F-AA40-9C19-E2F511DDFA4B}" type="pres">
      <dgm:prSet presAssocID="{32EBE09E-AF18-6F40-90B9-6B341AD802D1}" presName="dummy5b" presStyleCnt="0"/>
      <dgm:spPr/>
    </dgm:pt>
    <dgm:pt modelId="{AA5C4BD1-E569-3140-9C81-D19C2FBC9F4C}" type="pres">
      <dgm:prSet presAssocID="{32EBE09E-AF18-6F40-90B9-6B341AD802D1}" presName="wedge5Tx" presStyleLbl="node1" presStyleIdx="4" presStyleCnt="6">
        <dgm:presLayoutVars>
          <dgm:chMax val="0"/>
          <dgm:chPref val="0"/>
          <dgm:bulletEnabled val="1"/>
        </dgm:presLayoutVars>
      </dgm:prSet>
      <dgm:spPr/>
    </dgm:pt>
    <dgm:pt modelId="{8BCA2521-AC29-C944-99C0-928B238E9B31}" type="pres">
      <dgm:prSet presAssocID="{32EBE09E-AF18-6F40-90B9-6B341AD802D1}" presName="wedge6" presStyleLbl="node1" presStyleIdx="5" presStyleCnt="6" custLinFactNeighborY="382"/>
      <dgm:spPr/>
    </dgm:pt>
    <dgm:pt modelId="{C363910D-C28A-BD46-8927-36FE5714DD97}" type="pres">
      <dgm:prSet presAssocID="{32EBE09E-AF18-6F40-90B9-6B341AD802D1}" presName="dummy6a" presStyleCnt="0"/>
      <dgm:spPr/>
    </dgm:pt>
    <dgm:pt modelId="{E5C7E07E-EA4A-9444-AA13-74E9E84674A0}" type="pres">
      <dgm:prSet presAssocID="{32EBE09E-AF18-6F40-90B9-6B341AD802D1}" presName="dummy6b" presStyleCnt="0"/>
      <dgm:spPr/>
    </dgm:pt>
    <dgm:pt modelId="{7A968611-83FF-B04A-9013-E37D6E21774B}" type="pres">
      <dgm:prSet presAssocID="{32EBE09E-AF18-6F40-90B9-6B341AD802D1}" presName="wedge6Tx" presStyleLbl="node1" presStyleIdx="5" presStyleCnt="6">
        <dgm:presLayoutVars>
          <dgm:chMax val="0"/>
          <dgm:chPref val="0"/>
          <dgm:bulletEnabled val="1"/>
        </dgm:presLayoutVars>
      </dgm:prSet>
      <dgm:spPr/>
    </dgm:pt>
    <dgm:pt modelId="{CBFD1A8A-D8DE-F042-BC20-5398B628A849}" type="pres">
      <dgm:prSet presAssocID="{53A2479A-91C0-6D4A-B490-7E05C6D1BC9D}" presName="arrowWedge1" presStyleLbl="fgSibTrans2D1" presStyleIdx="0" presStyleCnt="6" custLinFactNeighborY="170"/>
      <dgm:spPr/>
    </dgm:pt>
    <dgm:pt modelId="{194CA5C3-2CAD-784C-BB1E-0C615B2CE7A7}" type="pres">
      <dgm:prSet presAssocID="{DC3C3551-B2A1-4B4F-BAB1-6FFC3D54878E}" presName="arrowWedge2" presStyleLbl="fgSibTrans2D1" presStyleIdx="1" presStyleCnt="6" custLinFactNeighborX="-170"/>
      <dgm:spPr/>
    </dgm:pt>
    <dgm:pt modelId="{82B0BF13-A645-774E-9F72-EB42212671FC}" type="pres">
      <dgm:prSet presAssocID="{06E9A22F-B882-9846-B113-ED8DE41A2458}" presName="arrowWedge3" presStyleLbl="fgSibTrans2D1" presStyleIdx="2" presStyleCnt="6"/>
      <dgm:spPr/>
    </dgm:pt>
    <dgm:pt modelId="{8239EC94-4F15-964D-B3C0-A33FB8506072}" type="pres">
      <dgm:prSet presAssocID="{E019496A-EF1C-F24C-B739-5D5D13FF7BCC}" presName="arrowWedge4" presStyleLbl="fgSibTrans2D1" presStyleIdx="3" presStyleCnt="6" custLinFactNeighborX="0" custLinFactNeighborY="-1020"/>
      <dgm:spPr/>
    </dgm:pt>
    <dgm:pt modelId="{33BD2F33-C20E-D841-A68F-630B20C025EA}" type="pres">
      <dgm:prSet presAssocID="{0F067937-5592-E840-B512-CB53BD066BB8}" presName="arrowWedge5" presStyleLbl="fgSibTrans2D1" presStyleIdx="4" presStyleCnt="6" custLinFactNeighborY="-170"/>
      <dgm:spPr/>
    </dgm:pt>
    <dgm:pt modelId="{F40159D4-B75C-9C45-8270-5D5D04B3A91C}" type="pres">
      <dgm:prSet presAssocID="{D392F1E9-EE6D-024A-B275-05E19A2059B5}" presName="arrowWedge6" presStyleLbl="fgSibTrans2D1" presStyleIdx="5" presStyleCnt="6" custLinFactNeighborX="340"/>
      <dgm:spPr/>
    </dgm:pt>
  </dgm:ptLst>
  <dgm:cxnLst>
    <dgm:cxn modelId="{02A9E00F-201E-3E4D-92B4-6905D24E77B5}" type="presOf" srcId="{71C2B18E-FA70-9E4D-BE74-806DF278BBDD}" destId="{AA5C4BD1-E569-3140-9C81-D19C2FBC9F4C}" srcOrd="1" destOrd="0" presId="urn:microsoft.com/office/officeart/2005/8/layout/cycle8"/>
    <dgm:cxn modelId="{DCC1C610-31AE-B040-A67D-F4A32A8BB353}" srcId="{32EBE09E-AF18-6F40-90B9-6B341AD802D1}" destId="{876A4D91-0151-E446-A3BB-C819FDB9E1C3}" srcOrd="1" destOrd="0" parTransId="{1034D14C-E583-E74B-8A95-64EBC3B53277}" sibTransId="{DC3C3551-B2A1-4B4F-BAB1-6FFC3D54878E}"/>
    <dgm:cxn modelId="{C608FC21-D343-9447-8FCA-92F63DE92D38}" type="presOf" srcId="{71C2B18E-FA70-9E4D-BE74-806DF278BBDD}" destId="{25DE0DF6-CE48-974E-BC53-A432AA75CDCF}" srcOrd="0" destOrd="0" presId="urn:microsoft.com/office/officeart/2005/8/layout/cycle8"/>
    <dgm:cxn modelId="{155B8E25-0AE5-9449-ACDA-46FD8CDF2705}" srcId="{32EBE09E-AF18-6F40-90B9-6B341AD802D1}" destId="{400F1B5E-B247-4240-8909-612D9AFCDC40}" srcOrd="3" destOrd="0" parTransId="{F52EDB59-B50E-0841-8E94-B69A0AF0943E}" sibTransId="{E019496A-EF1C-F24C-B739-5D5D13FF7BCC}"/>
    <dgm:cxn modelId="{4C2E9828-6E32-3548-9061-F110305A4203}" srcId="{32EBE09E-AF18-6F40-90B9-6B341AD802D1}" destId="{4D722B99-A4F1-4141-B272-3DA44A09F5C3}" srcOrd="2" destOrd="0" parTransId="{2F77B60D-8FB5-C142-A7EC-220AC1C23768}" sibTransId="{06E9A22F-B882-9846-B113-ED8DE41A2458}"/>
    <dgm:cxn modelId="{EE91A02F-A66C-5048-AB65-952F77E122B6}" srcId="{32EBE09E-AF18-6F40-90B9-6B341AD802D1}" destId="{15F7CDE0-C91D-4847-B490-FCE4070753EF}" srcOrd="0" destOrd="0" parTransId="{AE0A6DBC-46FE-F440-BC3E-3F07FEBB642D}" sibTransId="{53A2479A-91C0-6D4A-B490-7E05C6D1BC9D}"/>
    <dgm:cxn modelId="{E5A91E39-D048-7047-8632-D00B05478D27}" type="presOf" srcId="{400F1B5E-B247-4240-8909-612D9AFCDC40}" destId="{8AF624AF-E201-3645-B075-D4CEA30C2D30}" srcOrd="0" destOrd="0" presId="urn:microsoft.com/office/officeart/2005/8/layout/cycle8"/>
    <dgm:cxn modelId="{2250BA41-5DA9-354C-8C6A-B167DD41B2B7}" type="presOf" srcId="{B1F02EE3-ED47-C647-B83D-C562802D6399}" destId="{8BCA2521-AC29-C944-99C0-928B238E9B31}" srcOrd="0" destOrd="0" presId="urn:microsoft.com/office/officeart/2005/8/layout/cycle8"/>
    <dgm:cxn modelId="{C50B865A-3473-E84B-BC3C-F7D647AD5044}" type="presOf" srcId="{B1F02EE3-ED47-C647-B83D-C562802D6399}" destId="{7A968611-83FF-B04A-9013-E37D6E21774B}" srcOrd="1" destOrd="0" presId="urn:microsoft.com/office/officeart/2005/8/layout/cycle8"/>
    <dgm:cxn modelId="{FB37A05C-6336-5D42-8A8C-5C8647685134}" type="presOf" srcId="{876A4D91-0151-E446-A3BB-C819FDB9E1C3}" destId="{08310945-3246-7D4C-8966-2211DCA83A4E}" srcOrd="1" destOrd="0" presId="urn:microsoft.com/office/officeart/2005/8/layout/cycle8"/>
    <dgm:cxn modelId="{6974F3A4-3F95-174D-AE5D-9BE5AE40EDB3}" srcId="{32EBE09E-AF18-6F40-90B9-6B341AD802D1}" destId="{B1F02EE3-ED47-C647-B83D-C562802D6399}" srcOrd="5" destOrd="0" parTransId="{75558BD6-E785-4F42-B7B1-636176147F5A}" sibTransId="{D392F1E9-EE6D-024A-B275-05E19A2059B5}"/>
    <dgm:cxn modelId="{8C8B9CAE-8B16-AC43-9EBE-B9D66FDADF85}" type="presOf" srcId="{400F1B5E-B247-4240-8909-612D9AFCDC40}" destId="{1E8F262B-31D2-6D43-9E41-FB218A8A620B}" srcOrd="1" destOrd="0" presId="urn:microsoft.com/office/officeart/2005/8/layout/cycle8"/>
    <dgm:cxn modelId="{7AAB17B0-491F-9347-933F-D038C5B4F711}" type="presOf" srcId="{15F7CDE0-C91D-4847-B490-FCE4070753EF}" destId="{68CB4849-C67A-7242-B60D-8E8CDEB9F8AD}" srcOrd="0" destOrd="0" presId="urn:microsoft.com/office/officeart/2005/8/layout/cycle8"/>
    <dgm:cxn modelId="{3C095AB0-FE3B-EE45-B2BF-135ABF07F5FF}" type="presOf" srcId="{32EBE09E-AF18-6F40-90B9-6B341AD802D1}" destId="{FFE6805A-11DE-AE43-A0CA-54F3B6BBE906}" srcOrd="0" destOrd="0" presId="urn:microsoft.com/office/officeart/2005/8/layout/cycle8"/>
    <dgm:cxn modelId="{86F000B4-0C5F-8C48-8F87-E583D8D28038}" type="presOf" srcId="{15F7CDE0-C91D-4847-B490-FCE4070753EF}" destId="{BB86E8A8-B1D5-4845-8A7F-9198DAA1586D}" srcOrd="1" destOrd="0" presId="urn:microsoft.com/office/officeart/2005/8/layout/cycle8"/>
    <dgm:cxn modelId="{DF1AA1C5-3E32-F446-A923-584DDFFA7611}" type="presOf" srcId="{4D722B99-A4F1-4141-B272-3DA44A09F5C3}" destId="{5DDC298A-5C0F-674B-AD38-80AD6D412A53}" srcOrd="0" destOrd="0" presId="urn:microsoft.com/office/officeart/2005/8/layout/cycle8"/>
    <dgm:cxn modelId="{3F0E0FDB-FEA6-1848-917A-2BBECD11734B}" srcId="{32EBE09E-AF18-6F40-90B9-6B341AD802D1}" destId="{71C2B18E-FA70-9E4D-BE74-806DF278BBDD}" srcOrd="4" destOrd="0" parTransId="{209F937C-7926-A54B-8FD8-5D6AF5B9A45B}" sibTransId="{0F067937-5592-E840-B512-CB53BD066BB8}"/>
    <dgm:cxn modelId="{238C05EB-D11E-E647-8538-CD9F8B4C14D4}" type="presOf" srcId="{876A4D91-0151-E446-A3BB-C819FDB9E1C3}" destId="{93E5B592-9872-7B4D-8425-E075D732403D}" srcOrd="0" destOrd="0" presId="urn:microsoft.com/office/officeart/2005/8/layout/cycle8"/>
    <dgm:cxn modelId="{E61194F6-2B3A-354B-82BC-532573E33E9F}" type="presOf" srcId="{4D722B99-A4F1-4141-B272-3DA44A09F5C3}" destId="{ACD1CCEC-B8F6-C140-827C-6102F361CADC}" srcOrd="1" destOrd="0" presId="urn:microsoft.com/office/officeart/2005/8/layout/cycle8"/>
    <dgm:cxn modelId="{0B96568E-04E2-4545-B0FD-5335A345E6A5}" type="presParOf" srcId="{FFE6805A-11DE-AE43-A0CA-54F3B6BBE906}" destId="{68CB4849-C67A-7242-B60D-8E8CDEB9F8AD}" srcOrd="0" destOrd="0" presId="urn:microsoft.com/office/officeart/2005/8/layout/cycle8"/>
    <dgm:cxn modelId="{A1370BA9-0540-D349-875D-353FFB74BDB0}" type="presParOf" srcId="{FFE6805A-11DE-AE43-A0CA-54F3B6BBE906}" destId="{D19F274E-D43D-574F-97F6-7207959B5C6D}" srcOrd="1" destOrd="0" presId="urn:microsoft.com/office/officeart/2005/8/layout/cycle8"/>
    <dgm:cxn modelId="{E72069BE-4729-FF44-8100-5E1402151BE0}" type="presParOf" srcId="{FFE6805A-11DE-AE43-A0CA-54F3B6BBE906}" destId="{18332FF7-3B01-A143-9EBE-870B2ECC6295}" srcOrd="2" destOrd="0" presId="urn:microsoft.com/office/officeart/2005/8/layout/cycle8"/>
    <dgm:cxn modelId="{C74B5357-71FD-D741-9666-3CFB74826B5D}" type="presParOf" srcId="{FFE6805A-11DE-AE43-A0CA-54F3B6BBE906}" destId="{BB86E8A8-B1D5-4845-8A7F-9198DAA1586D}" srcOrd="3" destOrd="0" presId="urn:microsoft.com/office/officeart/2005/8/layout/cycle8"/>
    <dgm:cxn modelId="{2BF161B7-6AB6-3A48-8FDB-D4A27804CC0F}" type="presParOf" srcId="{FFE6805A-11DE-AE43-A0CA-54F3B6BBE906}" destId="{93E5B592-9872-7B4D-8425-E075D732403D}" srcOrd="4" destOrd="0" presId="urn:microsoft.com/office/officeart/2005/8/layout/cycle8"/>
    <dgm:cxn modelId="{AAD64A7C-A385-3E47-ACA9-A478D318D3F2}" type="presParOf" srcId="{FFE6805A-11DE-AE43-A0CA-54F3B6BBE906}" destId="{AC17D2C8-5BFA-EE43-89F7-4B37E0482E84}" srcOrd="5" destOrd="0" presId="urn:microsoft.com/office/officeart/2005/8/layout/cycle8"/>
    <dgm:cxn modelId="{931442BB-154F-5F43-96FB-BFBC3C54F308}" type="presParOf" srcId="{FFE6805A-11DE-AE43-A0CA-54F3B6BBE906}" destId="{297E91A1-1181-7649-A9D7-66415B77E95B}" srcOrd="6" destOrd="0" presId="urn:microsoft.com/office/officeart/2005/8/layout/cycle8"/>
    <dgm:cxn modelId="{F57A1BA5-52A8-1F41-B7F0-510FEF3CEB62}" type="presParOf" srcId="{FFE6805A-11DE-AE43-A0CA-54F3B6BBE906}" destId="{08310945-3246-7D4C-8966-2211DCA83A4E}" srcOrd="7" destOrd="0" presId="urn:microsoft.com/office/officeart/2005/8/layout/cycle8"/>
    <dgm:cxn modelId="{D7BD2D37-7FD1-654C-9F75-EE2E17194C2F}" type="presParOf" srcId="{FFE6805A-11DE-AE43-A0CA-54F3B6BBE906}" destId="{5DDC298A-5C0F-674B-AD38-80AD6D412A53}" srcOrd="8" destOrd="0" presId="urn:microsoft.com/office/officeart/2005/8/layout/cycle8"/>
    <dgm:cxn modelId="{5F933D52-B912-6745-81A9-DBE06C583BC5}" type="presParOf" srcId="{FFE6805A-11DE-AE43-A0CA-54F3B6BBE906}" destId="{FD271841-6119-3244-A2F1-A47D5E390650}" srcOrd="9" destOrd="0" presId="urn:microsoft.com/office/officeart/2005/8/layout/cycle8"/>
    <dgm:cxn modelId="{40CCB2D6-A4D8-7C41-A42B-DE51E55004DB}" type="presParOf" srcId="{FFE6805A-11DE-AE43-A0CA-54F3B6BBE906}" destId="{FE0946EF-48C2-D64B-97FB-3613633C19E2}" srcOrd="10" destOrd="0" presId="urn:microsoft.com/office/officeart/2005/8/layout/cycle8"/>
    <dgm:cxn modelId="{EB0A4A83-7CD1-9541-9A8C-0A315C8BB13B}" type="presParOf" srcId="{FFE6805A-11DE-AE43-A0CA-54F3B6BBE906}" destId="{ACD1CCEC-B8F6-C140-827C-6102F361CADC}" srcOrd="11" destOrd="0" presId="urn:microsoft.com/office/officeart/2005/8/layout/cycle8"/>
    <dgm:cxn modelId="{CFD9278D-9A7F-E441-8B74-4F959E93C17E}" type="presParOf" srcId="{FFE6805A-11DE-AE43-A0CA-54F3B6BBE906}" destId="{8AF624AF-E201-3645-B075-D4CEA30C2D30}" srcOrd="12" destOrd="0" presId="urn:microsoft.com/office/officeart/2005/8/layout/cycle8"/>
    <dgm:cxn modelId="{9FEAB712-9C1D-E447-9E3F-F97E003F87F7}" type="presParOf" srcId="{FFE6805A-11DE-AE43-A0CA-54F3B6BBE906}" destId="{CCCA8504-D94E-E94C-ACE9-D2019A783D82}" srcOrd="13" destOrd="0" presId="urn:microsoft.com/office/officeart/2005/8/layout/cycle8"/>
    <dgm:cxn modelId="{5316D4FD-5B42-2942-9FCB-940C88AAC2BD}" type="presParOf" srcId="{FFE6805A-11DE-AE43-A0CA-54F3B6BBE906}" destId="{58496B85-F615-0742-A774-9C869328F19D}" srcOrd="14" destOrd="0" presId="urn:microsoft.com/office/officeart/2005/8/layout/cycle8"/>
    <dgm:cxn modelId="{9A4B5576-CFC7-9148-BBF8-6A0569BC7164}" type="presParOf" srcId="{FFE6805A-11DE-AE43-A0CA-54F3B6BBE906}" destId="{1E8F262B-31D2-6D43-9E41-FB218A8A620B}" srcOrd="15" destOrd="0" presId="urn:microsoft.com/office/officeart/2005/8/layout/cycle8"/>
    <dgm:cxn modelId="{0A69C54E-DE41-AB46-A731-663C8F6C5F83}" type="presParOf" srcId="{FFE6805A-11DE-AE43-A0CA-54F3B6BBE906}" destId="{25DE0DF6-CE48-974E-BC53-A432AA75CDCF}" srcOrd="16" destOrd="0" presId="urn:microsoft.com/office/officeart/2005/8/layout/cycle8"/>
    <dgm:cxn modelId="{3BD527E6-4939-674F-A09E-E9D279E46E6B}" type="presParOf" srcId="{FFE6805A-11DE-AE43-A0CA-54F3B6BBE906}" destId="{CD31FD0E-B4DA-9943-93BC-9D08E1D315CA}" srcOrd="17" destOrd="0" presId="urn:microsoft.com/office/officeart/2005/8/layout/cycle8"/>
    <dgm:cxn modelId="{4DD75B41-2B85-2F4C-9024-451B6830793E}" type="presParOf" srcId="{FFE6805A-11DE-AE43-A0CA-54F3B6BBE906}" destId="{3C906C2B-139F-AA40-9C19-E2F511DDFA4B}" srcOrd="18" destOrd="0" presId="urn:microsoft.com/office/officeart/2005/8/layout/cycle8"/>
    <dgm:cxn modelId="{CF52B503-F571-DC44-95E8-0ABF6C952FD7}" type="presParOf" srcId="{FFE6805A-11DE-AE43-A0CA-54F3B6BBE906}" destId="{AA5C4BD1-E569-3140-9C81-D19C2FBC9F4C}" srcOrd="19" destOrd="0" presId="urn:microsoft.com/office/officeart/2005/8/layout/cycle8"/>
    <dgm:cxn modelId="{B425C320-9AD1-2842-939F-EFE94F5EBAC2}" type="presParOf" srcId="{FFE6805A-11DE-AE43-A0CA-54F3B6BBE906}" destId="{8BCA2521-AC29-C944-99C0-928B238E9B31}" srcOrd="20" destOrd="0" presId="urn:microsoft.com/office/officeart/2005/8/layout/cycle8"/>
    <dgm:cxn modelId="{0D25C788-6A07-7C47-8E95-253BCB857796}" type="presParOf" srcId="{FFE6805A-11DE-AE43-A0CA-54F3B6BBE906}" destId="{C363910D-C28A-BD46-8927-36FE5714DD97}" srcOrd="21" destOrd="0" presId="urn:microsoft.com/office/officeart/2005/8/layout/cycle8"/>
    <dgm:cxn modelId="{F9A27E9D-60A3-BB40-86DA-6F0040E173B5}" type="presParOf" srcId="{FFE6805A-11DE-AE43-A0CA-54F3B6BBE906}" destId="{E5C7E07E-EA4A-9444-AA13-74E9E84674A0}" srcOrd="22" destOrd="0" presId="urn:microsoft.com/office/officeart/2005/8/layout/cycle8"/>
    <dgm:cxn modelId="{951C7104-4BBB-CC4D-92D2-ED13CCE9AEF7}" type="presParOf" srcId="{FFE6805A-11DE-AE43-A0CA-54F3B6BBE906}" destId="{7A968611-83FF-B04A-9013-E37D6E21774B}" srcOrd="23" destOrd="0" presId="urn:microsoft.com/office/officeart/2005/8/layout/cycle8"/>
    <dgm:cxn modelId="{0B0374A6-DC29-0B40-9795-C3C56FFE09AC}" type="presParOf" srcId="{FFE6805A-11DE-AE43-A0CA-54F3B6BBE906}" destId="{CBFD1A8A-D8DE-F042-BC20-5398B628A849}" srcOrd="24" destOrd="0" presId="urn:microsoft.com/office/officeart/2005/8/layout/cycle8"/>
    <dgm:cxn modelId="{D3D47EAB-350D-3543-9E56-286CBAF60007}" type="presParOf" srcId="{FFE6805A-11DE-AE43-A0CA-54F3B6BBE906}" destId="{194CA5C3-2CAD-784C-BB1E-0C615B2CE7A7}" srcOrd="25" destOrd="0" presId="urn:microsoft.com/office/officeart/2005/8/layout/cycle8"/>
    <dgm:cxn modelId="{9D3C5737-0B5B-1E4D-AAAE-DEEEB7A813F9}" type="presParOf" srcId="{FFE6805A-11DE-AE43-A0CA-54F3B6BBE906}" destId="{82B0BF13-A645-774E-9F72-EB42212671FC}" srcOrd="26" destOrd="0" presId="urn:microsoft.com/office/officeart/2005/8/layout/cycle8"/>
    <dgm:cxn modelId="{904B3936-39E0-FB40-A2B9-5A6798B25846}" type="presParOf" srcId="{FFE6805A-11DE-AE43-A0CA-54F3B6BBE906}" destId="{8239EC94-4F15-964D-B3C0-A33FB8506072}" srcOrd="27" destOrd="0" presId="urn:microsoft.com/office/officeart/2005/8/layout/cycle8"/>
    <dgm:cxn modelId="{9E5E60E7-8E03-2040-9AE3-E6FD03608EBF}" type="presParOf" srcId="{FFE6805A-11DE-AE43-A0CA-54F3B6BBE906}" destId="{33BD2F33-C20E-D841-A68F-630B20C025EA}" srcOrd="28" destOrd="0" presId="urn:microsoft.com/office/officeart/2005/8/layout/cycle8"/>
    <dgm:cxn modelId="{162CDCED-BB75-BB4B-B3BC-8631D5072393}" type="presParOf" srcId="{FFE6805A-11DE-AE43-A0CA-54F3B6BBE906}" destId="{F40159D4-B75C-9C45-8270-5D5D04B3A91C}" srcOrd="29"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CB4849-C67A-7242-B60D-8E8CDEB9F8AD}">
      <dsp:nvSpPr>
        <dsp:cNvPr id="0" name=""/>
        <dsp:cNvSpPr/>
      </dsp:nvSpPr>
      <dsp:spPr>
        <a:xfrm>
          <a:off x="3284219" y="411996"/>
          <a:ext cx="5760720" cy="5760720"/>
        </a:xfrm>
        <a:prstGeom prst="pie">
          <a:avLst>
            <a:gd name="adj1" fmla="val 16200000"/>
            <a:gd name="adj2" fmla="val 198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a:t>Academics</a:t>
          </a:r>
        </a:p>
      </dsp:txBody>
      <dsp:txXfrm>
        <a:off x="6301740" y="1147860"/>
        <a:ext cx="1508760" cy="1165860"/>
      </dsp:txXfrm>
    </dsp:sp>
    <dsp:sp modelId="{93E5B592-9872-7B4D-8425-E075D732403D}">
      <dsp:nvSpPr>
        <dsp:cNvPr id="0" name=""/>
        <dsp:cNvSpPr/>
      </dsp:nvSpPr>
      <dsp:spPr>
        <a:xfrm>
          <a:off x="3308788" y="530640"/>
          <a:ext cx="5760720" cy="5760720"/>
        </a:xfrm>
        <a:prstGeom prst="pie">
          <a:avLst>
            <a:gd name="adj1" fmla="val 19800000"/>
            <a:gd name="adj2" fmla="val 18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a:t>Human Capital</a:t>
          </a:r>
        </a:p>
      </dsp:txBody>
      <dsp:txXfrm>
        <a:off x="7217848" y="2862360"/>
        <a:ext cx="1577340" cy="1131570"/>
      </dsp:txXfrm>
    </dsp:sp>
    <dsp:sp modelId="{5DDC298A-5C0F-674B-AD38-80AD6D412A53}">
      <dsp:nvSpPr>
        <dsp:cNvPr id="0" name=""/>
        <dsp:cNvSpPr/>
      </dsp:nvSpPr>
      <dsp:spPr>
        <a:xfrm>
          <a:off x="3284219" y="649283"/>
          <a:ext cx="5760720" cy="5760720"/>
        </a:xfrm>
        <a:prstGeom prst="pie">
          <a:avLst>
            <a:gd name="adj1" fmla="val 1800000"/>
            <a:gd name="adj2" fmla="val 54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a:t>Student Support</a:t>
          </a:r>
        </a:p>
      </dsp:txBody>
      <dsp:txXfrm>
        <a:off x="6301740" y="4542570"/>
        <a:ext cx="1508760" cy="1165860"/>
      </dsp:txXfrm>
    </dsp:sp>
    <dsp:sp modelId="{8AF624AF-E201-3645-B075-D4CEA30C2D30}">
      <dsp:nvSpPr>
        <dsp:cNvPr id="0" name=""/>
        <dsp:cNvSpPr/>
      </dsp:nvSpPr>
      <dsp:spPr>
        <a:xfrm>
          <a:off x="3169930" y="659422"/>
          <a:ext cx="5760720" cy="5760720"/>
        </a:xfrm>
        <a:prstGeom prst="pie">
          <a:avLst>
            <a:gd name="adj1" fmla="val 5400000"/>
            <a:gd name="adj2" fmla="val 90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a:t>Communication Stakeholder Engagement</a:t>
          </a:r>
        </a:p>
      </dsp:txBody>
      <dsp:txXfrm>
        <a:off x="4404370" y="4552708"/>
        <a:ext cx="1508760" cy="1165860"/>
      </dsp:txXfrm>
    </dsp:sp>
    <dsp:sp modelId="{25DE0DF6-CE48-974E-BC53-A432AA75CDCF}">
      <dsp:nvSpPr>
        <dsp:cNvPr id="0" name=""/>
        <dsp:cNvSpPr/>
      </dsp:nvSpPr>
      <dsp:spPr>
        <a:xfrm>
          <a:off x="3078480" y="530640"/>
          <a:ext cx="5760720" cy="5760720"/>
        </a:xfrm>
        <a:prstGeom prst="pie">
          <a:avLst>
            <a:gd name="adj1" fmla="val 9000000"/>
            <a:gd name="adj2" fmla="val 126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a:t>Fiscal Operations</a:t>
          </a:r>
        </a:p>
      </dsp:txBody>
      <dsp:txXfrm>
        <a:off x="3352800" y="2862360"/>
        <a:ext cx="1577340" cy="1131570"/>
      </dsp:txXfrm>
    </dsp:sp>
    <dsp:sp modelId="{8BCA2521-AC29-C944-99C0-928B238E9B31}">
      <dsp:nvSpPr>
        <dsp:cNvPr id="0" name=""/>
        <dsp:cNvSpPr/>
      </dsp:nvSpPr>
      <dsp:spPr>
        <a:xfrm>
          <a:off x="3147059" y="434002"/>
          <a:ext cx="5760720" cy="5760720"/>
        </a:xfrm>
        <a:prstGeom prst="pie">
          <a:avLst>
            <a:gd name="adj1" fmla="val 12600000"/>
            <a:gd name="adj2" fmla="val 162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a:t>Facilities</a:t>
          </a:r>
        </a:p>
      </dsp:txBody>
      <dsp:txXfrm>
        <a:off x="4381500" y="1169865"/>
        <a:ext cx="1508760" cy="1165860"/>
      </dsp:txXfrm>
    </dsp:sp>
    <dsp:sp modelId="{CBFD1A8A-D8DE-F042-BC20-5398B628A849}">
      <dsp:nvSpPr>
        <dsp:cNvPr id="0" name=""/>
        <dsp:cNvSpPr/>
      </dsp:nvSpPr>
      <dsp:spPr>
        <a:xfrm>
          <a:off x="2927393" y="66386"/>
          <a:ext cx="6473952" cy="6473952"/>
        </a:xfrm>
        <a:prstGeom prst="circularArrow">
          <a:avLst>
            <a:gd name="adj1" fmla="val 5085"/>
            <a:gd name="adj2" fmla="val 327528"/>
            <a:gd name="adj3" fmla="val 19472472"/>
            <a:gd name="adj4" fmla="val 16200251"/>
            <a:gd name="adj5" fmla="val 5932"/>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194CA5C3-2CAD-784C-BB1E-0C615B2CE7A7}">
      <dsp:nvSpPr>
        <dsp:cNvPr id="0" name=""/>
        <dsp:cNvSpPr/>
      </dsp:nvSpPr>
      <dsp:spPr>
        <a:xfrm>
          <a:off x="2940956" y="174024"/>
          <a:ext cx="6473952" cy="6473952"/>
        </a:xfrm>
        <a:prstGeom prst="circularArrow">
          <a:avLst>
            <a:gd name="adj1" fmla="val 5085"/>
            <a:gd name="adj2" fmla="val 327528"/>
            <a:gd name="adj3" fmla="val 1472472"/>
            <a:gd name="adj4" fmla="val 19800000"/>
            <a:gd name="adj5" fmla="val 5932"/>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2B0BF13-A645-774E-9F72-EB42212671FC}">
      <dsp:nvSpPr>
        <dsp:cNvPr id="0" name=""/>
        <dsp:cNvSpPr/>
      </dsp:nvSpPr>
      <dsp:spPr>
        <a:xfrm>
          <a:off x="2927393" y="292667"/>
          <a:ext cx="6473952" cy="6473952"/>
        </a:xfrm>
        <a:prstGeom prst="circularArrow">
          <a:avLst>
            <a:gd name="adj1" fmla="val 5085"/>
            <a:gd name="adj2" fmla="val 327528"/>
            <a:gd name="adj3" fmla="val 5072221"/>
            <a:gd name="adj4" fmla="val 1800000"/>
            <a:gd name="adj5" fmla="val 5932"/>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239EC94-4F15-964D-B3C0-A33FB8506072}">
      <dsp:nvSpPr>
        <dsp:cNvPr id="0" name=""/>
        <dsp:cNvSpPr/>
      </dsp:nvSpPr>
      <dsp:spPr>
        <a:xfrm>
          <a:off x="2813524" y="236771"/>
          <a:ext cx="6473952" cy="6473952"/>
        </a:xfrm>
        <a:prstGeom prst="circularArrow">
          <a:avLst>
            <a:gd name="adj1" fmla="val 5085"/>
            <a:gd name="adj2" fmla="val 327528"/>
            <a:gd name="adj3" fmla="val 8672472"/>
            <a:gd name="adj4" fmla="val 5400251"/>
            <a:gd name="adj5" fmla="val 5932"/>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33BD2F33-C20E-D841-A68F-630B20C025EA}">
      <dsp:nvSpPr>
        <dsp:cNvPr id="0" name=""/>
        <dsp:cNvSpPr/>
      </dsp:nvSpPr>
      <dsp:spPr>
        <a:xfrm>
          <a:off x="2722074" y="163018"/>
          <a:ext cx="6473952" cy="6473952"/>
        </a:xfrm>
        <a:prstGeom prst="circularArrow">
          <a:avLst>
            <a:gd name="adj1" fmla="val 5085"/>
            <a:gd name="adj2" fmla="val 327528"/>
            <a:gd name="adj3" fmla="val 12272472"/>
            <a:gd name="adj4" fmla="val 9000000"/>
            <a:gd name="adj5" fmla="val 5932"/>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F40159D4-B75C-9C45-8270-5D5D04B3A91C}">
      <dsp:nvSpPr>
        <dsp:cNvPr id="0" name=""/>
        <dsp:cNvSpPr/>
      </dsp:nvSpPr>
      <dsp:spPr>
        <a:xfrm>
          <a:off x="2812665" y="77386"/>
          <a:ext cx="6473952" cy="6473952"/>
        </a:xfrm>
        <a:prstGeom prst="circularArrow">
          <a:avLst>
            <a:gd name="adj1" fmla="val 5085"/>
            <a:gd name="adj2" fmla="val 327528"/>
            <a:gd name="adj3" fmla="val 15872221"/>
            <a:gd name="adj4" fmla="val 12600000"/>
            <a:gd name="adj5" fmla="val 5932"/>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CB4849-C67A-7242-B60D-8E8CDEB9F8AD}">
      <dsp:nvSpPr>
        <dsp:cNvPr id="0" name=""/>
        <dsp:cNvSpPr/>
      </dsp:nvSpPr>
      <dsp:spPr>
        <a:xfrm>
          <a:off x="3284219" y="411996"/>
          <a:ext cx="5760720" cy="5760720"/>
        </a:xfrm>
        <a:prstGeom prst="pie">
          <a:avLst>
            <a:gd name="adj1" fmla="val 16200000"/>
            <a:gd name="adj2" fmla="val 198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a:t>Academics</a:t>
          </a:r>
        </a:p>
      </dsp:txBody>
      <dsp:txXfrm>
        <a:off x="6301740" y="1147860"/>
        <a:ext cx="1508760" cy="1165860"/>
      </dsp:txXfrm>
    </dsp:sp>
    <dsp:sp modelId="{93E5B592-9872-7B4D-8425-E075D732403D}">
      <dsp:nvSpPr>
        <dsp:cNvPr id="0" name=""/>
        <dsp:cNvSpPr/>
      </dsp:nvSpPr>
      <dsp:spPr>
        <a:xfrm>
          <a:off x="3308788" y="530640"/>
          <a:ext cx="5760720" cy="5760720"/>
        </a:xfrm>
        <a:prstGeom prst="pie">
          <a:avLst>
            <a:gd name="adj1" fmla="val 19800000"/>
            <a:gd name="adj2" fmla="val 18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a:t>Human Capital</a:t>
          </a:r>
        </a:p>
      </dsp:txBody>
      <dsp:txXfrm>
        <a:off x="7217848" y="2862360"/>
        <a:ext cx="1577340" cy="1131570"/>
      </dsp:txXfrm>
    </dsp:sp>
    <dsp:sp modelId="{5DDC298A-5C0F-674B-AD38-80AD6D412A53}">
      <dsp:nvSpPr>
        <dsp:cNvPr id="0" name=""/>
        <dsp:cNvSpPr/>
      </dsp:nvSpPr>
      <dsp:spPr>
        <a:xfrm>
          <a:off x="3284219" y="649283"/>
          <a:ext cx="5760720" cy="5760720"/>
        </a:xfrm>
        <a:prstGeom prst="pie">
          <a:avLst>
            <a:gd name="adj1" fmla="val 1800000"/>
            <a:gd name="adj2" fmla="val 54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a:t>Student Support</a:t>
          </a:r>
        </a:p>
      </dsp:txBody>
      <dsp:txXfrm>
        <a:off x="6301740" y="4542570"/>
        <a:ext cx="1508760" cy="1165860"/>
      </dsp:txXfrm>
    </dsp:sp>
    <dsp:sp modelId="{8AF624AF-E201-3645-B075-D4CEA30C2D30}">
      <dsp:nvSpPr>
        <dsp:cNvPr id="0" name=""/>
        <dsp:cNvSpPr/>
      </dsp:nvSpPr>
      <dsp:spPr>
        <a:xfrm>
          <a:off x="3169930" y="659422"/>
          <a:ext cx="5760720" cy="5760720"/>
        </a:xfrm>
        <a:prstGeom prst="pie">
          <a:avLst>
            <a:gd name="adj1" fmla="val 5400000"/>
            <a:gd name="adj2" fmla="val 90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a:t>Communication Stakeholder Engagement</a:t>
          </a:r>
        </a:p>
      </dsp:txBody>
      <dsp:txXfrm>
        <a:off x="4404370" y="4552708"/>
        <a:ext cx="1508760" cy="1165860"/>
      </dsp:txXfrm>
    </dsp:sp>
    <dsp:sp modelId="{25DE0DF6-CE48-974E-BC53-A432AA75CDCF}">
      <dsp:nvSpPr>
        <dsp:cNvPr id="0" name=""/>
        <dsp:cNvSpPr/>
      </dsp:nvSpPr>
      <dsp:spPr>
        <a:xfrm>
          <a:off x="3078480" y="530640"/>
          <a:ext cx="5760720" cy="5760720"/>
        </a:xfrm>
        <a:prstGeom prst="pie">
          <a:avLst>
            <a:gd name="adj1" fmla="val 9000000"/>
            <a:gd name="adj2" fmla="val 126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a:t>Fiscal Operations</a:t>
          </a:r>
        </a:p>
      </dsp:txBody>
      <dsp:txXfrm>
        <a:off x="3352800" y="2862360"/>
        <a:ext cx="1577340" cy="1131570"/>
      </dsp:txXfrm>
    </dsp:sp>
    <dsp:sp modelId="{8BCA2521-AC29-C944-99C0-928B238E9B31}">
      <dsp:nvSpPr>
        <dsp:cNvPr id="0" name=""/>
        <dsp:cNvSpPr/>
      </dsp:nvSpPr>
      <dsp:spPr>
        <a:xfrm>
          <a:off x="3147059" y="434002"/>
          <a:ext cx="5760720" cy="5760720"/>
        </a:xfrm>
        <a:prstGeom prst="pie">
          <a:avLst>
            <a:gd name="adj1" fmla="val 12600000"/>
            <a:gd name="adj2" fmla="val 162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a:t>Facilities</a:t>
          </a:r>
        </a:p>
      </dsp:txBody>
      <dsp:txXfrm>
        <a:off x="4381500" y="1169865"/>
        <a:ext cx="1508760" cy="1165860"/>
      </dsp:txXfrm>
    </dsp:sp>
    <dsp:sp modelId="{CBFD1A8A-D8DE-F042-BC20-5398B628A849}">
      <dsp:nvSpPr>
        <dsp:cNvPr id="0" name=""/>
        <dsp:cNvSpPr/>
      </dsp:nvSpPr>
      <dsp:spPr>
        <a:xfrm>
          <a:off x="2927393" y="66386"/>
          <a:ext cx="6473952" cy="6473952"/>
        </a:xfrm>
        <a:prstGeom prst="circularArrow">
          <a:avLst>
            <a:gd name="adj1" fmla="val 5085"/>
            <a:gd name="adj2" fmla="val 327528"/>
            <a:gd name="adj3" fmla="val 19472472"/>
            <a:gd name="adj4" fmla="val 16200251"/>
            <a:gd name="adj5" fmla="val 5932"/>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194CA5C3-2CAD-784C-BB1E-0C615B2CE7A7}">
      <dsp:nvSpPr>
        <dsp:cNvPr id="0" name=""/>
        <dsp:cNvSpPr/>
      </dsp:nvSpPr>
      <dsp:spPr>
        <a:xfrm>
          <a:off x="2940956" y="174024"/>
          <a:ext cx="6473952" cy="6473952"/>
        </a:xfrm>
        <a:prstGeom prst="circularArrow">
          <a:avLst>
            <a:gd name="adj1" fmla="val 5085"/>
            <a:gd name="adj2" fmla="val 327528"/>
            <a:gd name="adj3" fmla="val 1472472"/>
            <a:gd name="adj4" fmla="val 19800000"/>
            <a:gd name="adj5" fmla="val 5932"/>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2B0BF13-A645-774E-9F72-EB42212671FC}">
      <dsp:nvSpPr>
        <dsp:cNvPr id="0" name=""/>
        <dsp:cNvSpPr/>
      </dsp:nvSpPr>
      <dsp:spPr>
        <a:xfrm>
          <a:off x="2927393" y="292667"/>
          <a:ext cx="6473952" cy="6473952"/>
        </a:xfrm>
        <a:prstGeom prst="circularArrow">
          <a:avLst>
            <a:gd name="adj1" fmla="val 5085"/>
            <a:gd name="adj2" fmla="val 327528"/>
            <a:gd name="adj3" fmla="val 5072221"/>
            <a:gd name="adj4" fmla="val 1800000"/>
            <a:gd name="adj5" fmla="val 5932"/>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239EC94-4F15-964D-B3C0-A33FB8506072}">
      <dsp:nvSpPr>
        <dsp:cNvPr id="0" name=""/>
        <dsp:cNvSpPr/>
      </dsp:nvSpPr>
      <dsp:spPr>
        <a:xfrm>
          <a:off x="2813524" y="236771"/>
          <a:ext cx="6473952" cy="6473952"/>
        </a:xfrm>
        <a:prstGeom prst="circularArrow">
          <a:avLst>
            <a:gd name="adj1" fmla="val 5085"/>
            <a:gd name="adj2" fmla="val 327528"/>
            <a:gd name="adj3" fmla="val 8672472"/>
            <a:gd name="adj4" fmla="val 5400251"/>
            <a:gd name="adj5" fmla="val 5932"/>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33BD2F33-C20E-D841-A68F-630B20C025EA}">
      <dsp:nvSpPr>
        <dsp:cNvPr id="0" name=""/>
        <dsp:cNvSpPr/>
      </dsp:nvSpPr>
      <dsp:spPr>
        <a:xfrm>
          <a:off x="2722074" y="163018"/>
          <a:ext cx="6473952" cy="6473952"/>
        </a:xfrm>
        <a:prstGeom prst="circularArrow">
          <a:avLst>
            <a:gd name="adj1" fmla="val 5085"/>
            <a:gd name="adj2" fmla="val 327528"/>
            <a:gd name="adj3" fmla="val 12272472"/>
            <a:gd name="adj4" fmla="val 9000000"/>
            <a:gd name="adj5" fmla="val 5932"/>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F40159D4-B75C-9C45-8270-5D5D04B3A91C}">
      <dsp:nvSpPr>
        <dsp:cNvPr id="0" name=""/>
        <dsp:cNvSpPr/>
      </dsp:nvSpPr>
      <dsp:spPr>
        <a:xfrm>
          <a:off x="2812665" y="77386"/>
          <a:ext cx="6473952" cy="6473952"/>
        </a:xfrm>
        <a:prstGeom prst="circularArrow">
          <a:avLst>
            <a:gd name="adj1" fmla="val 5085"/>
            <a:gd name="adj2" fmla="val 327528"/>
            <a:gd name="adj3" fmla="val 15872221"/>
            <a:gd name="adj4" fmla="val 12600000"/>
            <a:gd name="adj5" fmla="val 5932"/>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C86966-A647-AA44-9266-90F578A71634}" type="datetimeFigureOut">
              <a:rPr lang="en-US" smtClean="0"/>
              <a:t>10/24/18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49C1F5-EC7B-B043-B11C-43E203BBE026}" type="slidenum">
              <a:rPr lang="en-US" smtClean="0"/>
              <a:t>‹#›</a:t>
            </a:fld>
            <a:endParaRPr lang="en-US"/>
          </a:p>
        </p:txBody>
      </p:sp>
    </p:spTree>
    <p:extLst>
      <p:ext uri="{BB962C8B-B14F-4D97-AF65-F5344CB8AC3E}">
        <p14:creationId xmlns:p14="http://schemas.microsoft.com/office/powerpoint/2010/main" val="3031525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rtl="0">
              <a:spcBef>
                <a:spcPts val="0"/>
              </a:spcBef>
              <a:buNone/>
            </a:pPr>
            <a:endParaRPr lang="en-US" dirty="0"/>
          </a:p>
        </p:txBody>
      </p:sp>
      <p:sp>
        <p:nvSpPr>
          <p:cNvPr id="178" name="Shape 17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898599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rtl="0">
              <a:spcBef>
                <a:spcPts val="0"/>
              </a:spcBef>
              <a:buNone/>
            </a:pPr>
            <a:endParaRPr lang="en-US" dirty="0"/>
          </a:p>
        </p:txBody>
      </p:sp>
      <p:sp>
        <p:nvSpPr>
          <p:cNvPr id="178" name="Shape 17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975678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B98A3F-2359-0B41-AC43-F3B391F6841A}" type="slidenum">
              <a:rPr lang="en-US" smtClean="0"/>
              <a:t>20</a:t>
            </a:fld>
            <a:endParaRPr lang="en-US"/>
          </a:p>
        </p:txBody>
      </p:sp>
    </p:spTree>
    <p:extLst>
      <p:ext uri="{BB962C8B-B14F-4D97-AF65-F5344CB8AC3E}">
        <p14:creationId xmlns:p14="http://schemas.microsoft.com/office/powerpoint/2010/main" val="738213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D83FD-8951-B246-9DE3-A69A9749BFF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8F80653-F998-C348-842B-5B0F39936A1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5779A4C-4B0D-4943-8178-56C3FB20EC0A}"/>
              </a:ext>
            </a:extLst>
          </p:cNvPr>
          <p:cNvSpPr>
            <a:spLocks noGrp="1"/>
          </p:cNvSpPr>
          <p:nvPr>
            <p:ph type="dt" sz="half" idx="10"/>
          </p:nvPr>
        </p:nvSpPr>
        <p:spPr/>
        <p:txBody>
          <a:bodyPr/>
          <a:lstStyle/>
          <a:p>
            <a:fld id="{FB71105A-324B-C949-B80C-A6BA013434BF}" type="datetimeFigureOut">
              <a:rPr lang="en-US" smtClean="0"/>
              <a:t>10/24/18</a:t>
            </a:fld>
            <a:endParaRPr lang="en-US"/>
          </a:p>
        </p:txBody>
      </p:sp>
      <p:sp>
        <p:nvSpPr>
          <p:cNvPr id="5" name="Footer Placeholder 4">
            <a:extLst>
              <a:ext uri="{FF2B5EF4-FFF2-40B4-BE49-F238E27FC236}">
                <a16:creationId xmlns:a16="http://schemas.microsoft.com/office/drawing/2014/main" id="{AC10CDF8-6F09-4140-AF4A-DA29ACAC40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1C418B-D35A-F041-94E3-023D97EFBBFF}"/>
              </a:ext>
            </a:extLst>
          </p:cNvPr>
          <p:cNvSpPr>
            <a:spLocks noGrp="1"/>
          </p:cNvSpPr>
          <p:nvPr>
            <p:ph type="sldNum" sz="quarter" idx="12"/>
          </p:nvPr>
        </p:nvSpPr>
        <p:spPr/>
        <p:txBody>
          <a:bodyPr/>
          <a:lstStyle/>
          <a:p>
            <a:fld id="{63C42F4A-42AA-9946-BC9C-649757BF2CCE}" type="slidenum">
              <a:rPr lang="en-US" smtClean="0"/>
              <a:t>‹#›</a:t>
            </a:fld>
            <a:endParaRPr lang="en-US"/>
          </a:p>
        </p:txBody>
      </p:sp>
    </p:spTree>
    <p:extLst>
      <p:ext uri="{BB962C8B-B14F-4D97-AF65-F5344CB8AC3E}">
        <p14:creationId xmlns:p14="http://schemas.microsoft.com/office/powerpoint/2010/main" val="9509557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4E629-3A62-7C4B-B8B3-24BD292F4FF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C03487-451A-A443-953A-1085A8CFB07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8DD73D5-CE51-904A-8811-A870A95C4D08}"/>
              </a:ext>
            </a:extLst>
          </p:cNvPr>
          <p:cNvSpPr>
            <a:spLocks noGrp="1"/>
          </p:cNvSpPr>
          <p:nvPr>
            <p:ph type="dt" sz="half" idx="10"/>
          </p:nvPr>
        </p:nvSpPr>
        <p:spPr/>
        <p:txBody>
          <a:bodyPr/>
          <a:lstStyle/>
          <a:p>
            <a:fld id="{FB71105A-324B-C949-B80C-A6BA013434BF}" type="datetimeFigureOut">
              <a:rPr lang="en-US" smtClean="0"/>
              <a:t>10/24/18</a:t>
            </a:fld>
            <a:endParaRPr lang="en-US"/>
          </a:p>
        </p:txBody>
      </p:sp>
      <p:sp>
        <p:nvSpPr>
          <p:cNvPr id="5" name="Footer Placeholder 4">
            <a:extLst>
              <a:ext uri="{FF2B5EF4-FFF2-40B4-BE49-F238E27FC236}">
                <a16:creationId xmlns:a16="http://schemas.microsoft.com/office/drawing/2014/main" id="{D23EA110-693F-DE4A-87B2-BF49BF10D2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CC76A4-EB65-E94E-A430-9444E6F99FE9}"/>
              </a:ext>
            </a:extLst>
          </p:cNvPr>
          <p:cNvSpPr>
            <a:spLocks noGrp="1"/>
          </p:cNvSpPr>
          <p:nvPr>
            <p:ph type="sldNum" sz="quarter" idx="12"/>
          </p:nvPr>
        </p:nvSpPr>
        <p:spPr/>
        <p:txBody>
          <a:bodyPr/>
          <a:lstStyle/>
          <a:p>
            <a:fld id="{63C42F4A-42AA-9946-BC9C-649757BF2CCE}" type="slidenum">
              <a:rPr lang="en-US" smtClean="0"/>
              <a:t>‹#›</a:t>
            </a:fld>
            <a:endParaRPr lang="en-US"/>
          </a:p>
        </p:txBody>
      </p:sp>
    </p:spTree>
    <p:extLst>
      <p:ext uri="{BB962C8B-B14F-4D97-AF65-F5344CB8AC3E}">
        <p14:creationId xmlns:p14="http://schemas.microsoft.com/office/powerpoint/2010/main" val="32350096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84A479-1B3B-3342-BA1F-6B8DB799B59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2998C9D-8A8D-704D-8D62-0E92465E8CD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231717-555B-CF49-910B-F27BBDEEF00A}"/>
              </a:ext>
            </a:extLst>
          </p:cNvPr>
          <p:cNvSpPr>
            <a:spLocks noGrp="1"/>
          </p:cNvSpPr>
          <p:nvPr>
            <p:ph type="dt" sz="half" idx="10"/>
          </p:nvPr>
        </p:nvSpPr>
        <p:spPr/>
        <p:txBody>
          <a:bodyPr/>
          <a:lstStyle/>
          <a:p>
            <a:fld id="{FB71105A-324B-C949-B80C-A6BA013434BF}" type="datetimeFigureOut">
              <a:rPr lang="en-US" smtClean="0"/>
              <a:t>10/24/18</a:t>
            </a:fld>
            <a:endParaRPr lang="en-US"/>
          </a:p>
        </p:txBody>
      </p:sp>
      <p:sp>
        <p:nvSpPr>
          <p:cNvPr id="5" name="Footer Placeholder 4">
            <a:extLst>
              <a:ext uri="{FF2B5EF4-FFF2-40B4-BE49-F238E27FC236}">
                <a16:creationId xmlns:a16="http://schemas.microsoft.com/office/drawing/2014/main" id="{45E22B86-80AD-CF49-94D1-917EECF27B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2BE35A-1331-E94A-9271-758D68219AE0}"/>
              </a:ext>
            </a:extLst>
          </p:cNvPr>
          <p:cNvSpPr>
            <a:spLocks noGrp="1"/>
          </p:cNvSpPr>
          <p:nvPr>
            <p:ph type="sldNum" sz="quarter" idx="12"/>
          </p:nvPr>
        </p:nvSpPr>
        <p:spPr/>
        <p:txBody>
          <a:bodyPr/>
          <a:lstStyle/>
          <a:p>
            <a:fld id="{63C42F4A-42AA-9946-BC9C-649757BF2CCE}" type="slidenum">
              <a:rPr lang="en-US" smtClean="0"/>
              <a:t>‹#›</a:t>
            </a:fld>
            <a:endParaRPr lang="en-US"/>
          </a:p>
        </p:txBody>
      </p:sp>
    </p:spTree>
    <p:extLst>
      <p:ext uri="{BB962C8B-B14F-4D97-AF65-F5344CB8AC3E}">
        <p14:creationId xmlns:p14="http://schemas.microsoft.com/office/powerpoint/2010/main" val="2998049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6C636-C565-7C44-B1EF-E51BD3E3C8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458B312-C114-7D42-A686-AF6A16B37D2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3D966C-40FF-8C4B-B54B-E0B563F42A1D}"/>
              </a:ext>
            </a:extLst>
          </p:cNvPr>
          <p:cNvSpPr>
            <a:spLocks noGrp="1"/>
          </p:cNvSpPr>
          <p:nvPr>
            <p:ph type="dt" sz="half" idx="10"/>
          </p:nvPr>
        </p:nvSpPr>
        <p:spPr/>
        <p:txBody>
          <a:bodyPr/>
          <a:lstStyle/>
          <a:p>
            <a:fld id="{FB71105A-324B-C949-B80C-A6BA013434BF}" type="datetimeFigureOut">
              <a:rPr lang="en-US" smtClean="0"/>
              <a:t>10/24/18</a:t>
            </a:fld>
            <a:endParaRPr lang="en-US"/>
          </a:p>
        </p:txBody>
      </p:sp>
      <p:sp>
        <p:nvSpPr>
          <p:cNvPr id="5" name="Footer Placeholder 4">
            <a:extLst>
              <a:ext uri="{FF2B5EF4-FFF2-40B4-BE49-F238E27FC236}">
                <a16:creationId xmlns:a16="http://schemas.microsoft.com/office/drawing/2014/main" id="{6EE791F5-888A-9D4D-94B5-FD49EE9A10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73715D-5667-8449-8FF1-BE405939F335}"/>
              </a:ext>
            </a:extLst>
          </p:cNvPr>
          <p:cNvSpPr>
            <a:spLocks noGrp="1"/>
          </p:cNvSpPr>
          <p:nvPr>
            <p:ph type="sldNum" sz="quarter" idx="12"/>
          </p:nvPr>
        </p:nvSpPr>
        <p:spPr/>
        <p:txBody>
          <a:bodyPr/>
          <a:lstStyle/>
          <a:p>
            <a:fld id="{63C42F4A-42AA-9946-BC9C-649757BF2CCE}" type="slidenum">
              <a:rPr lang="en-US" smtClean="0"/>
              <a:t>‹#›</a:t>
            </a:fld>
            <a:endParaRPr lang="en-US"/>
          </a:p>
        </p:txBody>
      </p:sp>
    </p:spTree>
    <p:extLst>
      <p:ext uri="{BB962C8B-B14F-4D97-AF65-F5344CB8AC3E}">
        <p14:creationId xmlns:p14="http://schemas.microsoft.com/office/powerpoint/2010/main" val="4170052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37397F-F0D1-7D40-9380-2F5A078CDEB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8645920-4A85-7246-83E4-D80E104B4CF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636BB19-B17D-814E-AE15-61FD2E3E0F89}"/>
              </a:ext>
            </a:extLst>
          </p:cNvPr>
          <p:cNvSpPr>
            <a:spLocks noGrp="1"/>
          </p:cNvSpPr>
          <p:nvPr>
            <p:ph type="dt" sz="half" idx="10"/>
          </p:nvPr>
        </p:nvSpPr>
        <p:spPr/>
        <p:txBody>
          <a:bodyPr/>
          <a:lstStyle/>
          <a:p>
            <a:fld id="{FB71105A-324B-C949-B80C-A6BA013434BF}" type="datetimeFigureOut">
              <a:rPr lang="en-US" smtClean="0"/>
              <a:t>10/24/18</a:t>
            </a:fld>
            <a:endParaRPr lang="en-US"/>
          </a:p>
        </p:txBody>
      </p:sp>
      <p:sp>
        <p:nvSpPr>
          <p:cNvPr id="5" name="Footer Placeholder 4">
            <a:extLst>
              <a:ext uri="{FF2B5EF4-FFF2-40B4-BE49-F238E27FC236}">
                <a16:creationId xmlns:a16="http://schemas.microsoft.com/office/drawing/2014/main" id="{00C22384-38A2-3049-B620-C65E1FC586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3B0FC9-564F-1C4C-9768-FAF7B2156ED2}"/>
              </a:ext>
            </a:extLst>
          </p:cNvPr>
          <p:cNvSpPr>
            <a:spLocks noGrp="1"/>
          </p:cNvSpPr>
          <p:nvPr>
            <p:ph type="sldNum" sz="quarter" idx="12"/>
          </p:nvPr>
        </p:nvSpPr>
        <p:spPr/>
        <p:txBody>
          <a:bodyPr/>
          <a:lstStyle/>
          <a:p>
            <a:fld id="{63C42F4A-42AA-9946-BC9C-649757BF2CCE}" type="slidenum">
              <a:rPr lang="en-US" smtClean="0"/>
              <a:t>‹#›</a:t>
            </a:fld>
            <a:endParaRPr lang="en-US"/>
          </a:p>
        </p:txBody>
      </p:sp>
    </p:spTree>
    <p:extLst>
      <p:ext uri="{BB962C8B-B14F-4D97-AF65-F5344CB8AC3E}">
        <p14:creationId xmlns:p14="http://schemas.microsoft.com/office/powerpoint/2010/main" val="3297933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8F1B82-99CD-F246-A18E-FB4F6A3BF43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894FC77-D8DD-1341-B101-22C0D23D397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523B300-529D-9F44-AE75-DA45C0A7873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B86357E-BACC-8149-84F9-0F26D2070732}"/>
              </a:ext>
            </a:extLst>
          </p:cNvPr>
          <p:cNvSpPr>
            <a:spLocks noGrp="1"/>
          </p:cNvSpPr>
          <p:nvPr>
            <p:ph type="dt" sz="half" idx="10"/>
          </p:nvPr>
        </p:nvSpPr>
        <p:spPr/>
        <p:txBody>
          <a:bodyPr/>
          <a:lstStyle/>
          <a:p>
            <a:fld id="{FB71105A-324B-C949-B80C-A6BA013434BF}" type="datetimeFigureOut">
              <a:rPr lang="en-US" smtClean="0"/>
              <a:t>10/24/18</a:t>
            </a:fld>
            <a:endParaRPr lang="en-US"/>
          </a:p>
        </p:txBody>
      </p:sp>
      <p:sp>
        <p:nvSpPr>
          <p:cNvPr id="6" name="Footer Placeholder 5">
            <a:extLst>
              <a:ext uri="{FF2B5EF4-FFF2-40B4-BE49-F238E27FC236}">
                <a16:creationId xmlns:a16="http://schemas.microsoft.com/office/drawing/2014/main" id="{47D8DDDE-23F0-FC4F-A6D8-E539B436F7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5B9771-87C8-7342-95EE-A3D6954E6EF5}"/>
              </a:ext>
            </a:extLst>
          </p:cNvPr>
          <p:cNvSpPr>
            <a:spLocks noGrp="1"/>
          </p:cNvSpPr>
          <p:nvPr>
            <p:ph type="sldNum" sz="quarter" idx="12"/>
          </p:nvPr>
        </p:nvSpPr>
        <p:spPr/>
        <p:txBody>
          <a:bodyPr/>
          <a:lstStyle/>
          <a:p>
            <a:fld id="{63C42F4A-42AA-9946-BC9C-649757BF2CCE}" type="slidenum">
              <a:rPr lang="en-US" smtClean="0"/>
              <a:t>‹#›</a:t>
            </a:fld>
            <a:endParaRPr lang="en-US"/>
          </a:p>
        </p:txBody>
      </p:sp>
    </p:spTree>
    <p:extLst>
      <p:ext uri="{BB962C8B-B14F-4D97-AF65-F5344CB8AC3E}">
        <p14:creationId xmlns:p14="http://schemas.microsoft.com/office/powerpoint/2010/main" val="3623605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D016C-B3C4-B042-BDE6-94DC83231EB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35C05BE-D066-5141-B3BA-0DB8D669654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D4B47CA-5CF2-2F46-B91E-C95EAACBE15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A7F88A0-8E96-6B40-AF0A-C3E5AB6E822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00AD167-4716-2A4F-9E9A-5FA002AECFF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58D19A0-1A54-774B-87E3-F38607C306C5}"/>
              </a:ext>
            </a:extLst>
          </p:cNvPr>
          <p:cNvSpPr>
            <a:spLocks noGrp="1"/>
          </p:cNvSpPr>
          <p:nvPr>
            <p:ph type="dt" sz="half" idx="10"/>
          </p:nvPr>
        </p:nvSpPr>
        <p:spPr/>
        <p:txBody>
          <a:bodyPr/>
          <a:lstStyle/>
          <a:p>
            <a:fld id="{FB71105A-324B-C949-B80C-A6BA013434BF}" type="datetimeFigureOut">
              <a:rPr lang="en-US" smtClean="0"/>
              <a:t>10/24/18</a:t>
            </a:fld>
            <a:endParaRPr lang="en-US"/>
          </a:p>
        </p:txBody>
      </p:sp>
      <p:sp>
        <p:nvSpPr>
          <p:cNvPr id="8" name="Footer Placeholder 7">
            <a:extLst>
              <a:ext uri="{FF2B5EF4-FFF2-40B4-BE49-F238E27FC236}">
                <a16:creationId xmlns:a16="http://schemas.microsoft.com/office/drawing/2014/main" id="{C3BA18BF-00B8-9949-8746-2F200458B5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32C11C4-4C4E-2943-B8F3-C82069536431}"/>
              </a:ext>
            </a:extLst>
          </p:cNvPr>
          <p:cNvSpPr>
            <a:spLocks noGrp="1"/>
          </p:cNvSpPr>
          <p:nvPr>
            <p:ph type="sldNum" sz="quarter" idx="12"/>
          </p:nvPr>
        </p:nvSpPr>
        <p:spPr/>
        <p:txBody>
          <a:bodyPr/>
          <a:lstStyle/>
          <a:p>
            <a:fld id="{63C42F4A-42AA-9946-BC9C-649757BF2CCE}" type="slidenum">
              <a:rPr lang="en-US" smtClean="0"/>
              <a:t>‹#›</a:t>
            </a:fld>
            <a:endParaRPr lang="en-US"/>
          </a:p>
        </p:txBody>
      </p:sp>
    </p:spTree>
    <p:extLst>
      <p:ext uri="{BB962C8B-B14F-4D97-AF65-F5344CB8AC3E}">
        <p14:creationId xmlns:p14="http://schemas.microsoft.com/office/powerpoint/2010/main" val="37817484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4F23E-88FF-A247-8D47-0A9A524AD3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1C31590-E00B-DF47-A1A0-B9306F55348E}"/>
              </a:ext>
            </a:extLst>
          </p:cNvPr>
          <p:cNvSpPr>
            <a:spLocks noGrp="1"/>
          </p:cNvSpPr>
          <p:nvPr>
            <p:ph type="dt" sz="half" idx="10"/>
          </p:nvPr>
        </p:nvSpPr>
        <p:spPr/>
        <p:txBody>
          <a:bodyPr/>
          <a:lstStyle/>
          <a:p>
            <a:fld id="{FB71105A-324B-C949-B80C-A6BA013434BF}" type="datetimeFigureOut">
              <a:rPr lang="en-US" smtClean="0"/>
              <a:t>10/24/18</a:t>
            </a:fld>
            <a:endParaRPr lang="en-US"/>
          </a:p>
        </p:txBody>
      </p:sp>
      <p:sp>
        <p:nvSpPr>
          <p:cNvPr id="4" name="Footer Placeholder 3">
            <a:extLst>
              <a:ext uri="{FF2B5EF4-FFF2-40B4-BE49-F238E27FC236}">
                <a16:creationId xmlns:a16="http://schemas.microsoft.com/office/drawing/2014/main" id="{C5E9B3B8-72BA-C345-A3B7-C8C52F4557A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3CB81E2-74D0-924E-9F98-AE3AA9A4A170}"/>
              </a:ext>
            </a:extLst>
          </p:cNvPr>
          <p:cNvSpPr>
            <a:spLocks noGrp="1"/>
          </p:cNvSpPr>
          <p:nvPr>
            <p:ph type="sldNum" sz="quarter" idx="12"/>
          </p:nvPr>
        </p:nvSpPr>
        <p:spPr/>
        <p:txBody>
          <a:bodyPr/>
          <a:lstStyle/>
          <a:p>
            <a:fld id="{63C42F4A-42AA-9946-BC9C-649757BF2CCE}" type="slidenum">
              <a:rPr lang="en-US" smtClean="0"/>
              <a:t>‹#›</a:t>
            </a:fld>
            <a:endParaRPr lang="en-US"/>
          </a:p>
        </p:txBody>
      </p:sp>
    </p:spTree>
    <p:extLst>
      <p:ext uri="{BB962C8B-B14F-4D97-AF65-F5344CB8AC3E}">
        <p14:creationId xmlns:p14="http://schemas.microsoft.com/office/powerpoint/2010/main" val="2760964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7041F5B-77C7-9C47-865A-9F0A1D46E1DB}"/>
              </a:ext>
            </a:extLst>
          </p:cNvPr>
          <p:cNvSpPr>
            <a:spLocks noGrp="1"/>
          </p:cNvSpPr>
          <p:nvPr>
            <p:ph type="dt" sz="half" idx="10"/>
          </p:nvPr>
        </p:nvSpPr>
        <p:spPr/>
        <p:txBody>
          <a:bodyPr/>
          <a:lstStyle/>
          <a:p>
            <a:fld id="{FB71105A-324B-C949-B80C-A6BA013434BF}" type="datetimeFigureOut">
              <a:rPr lang="en-US" smtClean="0"/>
              <a:t>10/24/18</a:t>
            </a:fld>
            <a:endParaRPr lang="en-US"/>
          </a:p>
        </p:txBody>
      </p:sp>
      <p:sp>
        <p:nvSpPr>
          <p:cNvPr id="3" name="Footer Placeholder 2">
            <a:extLst>
              <a:ext uri="{FF2B5EF4-FFF2-40B4-BE49-F238E27FC236}">
                <a16:creationId xmlns:a16="http://schemas.microsoft.com/office/drawing/2014/main" id="{E69CD8CC-2DE3-0E4A-916F-2A49857FDCD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07B8D1B-E012-3A43-A5E0-7396D5231844}"/>
              </a:ext>
            </a:extLst>
          </p:cNvPr>
          <p:cNvSpPr>
            <a:spLocks noGrp="1"/>
          </p:cNvSpPr>
          <p:nvPr>
            <p:ph type="sldNum" sz="quarter" idx="12"/>
          </p:nvPr>
        </p:nvSpPr>
        <p:spPr/>
        <p:txBody>
          <a:bodyPr/>
          <a:lstStyle/>
          <a:p>
            <a:fld id="{63C42F4A-42AA-9946-BC9C-649757BF2CCE}" type="slidenum">
              <a:rPr lang="en-US" smtClean="0"/>
              <a:t>‹#›</a:t>
            </a:fld>
            <a:endParaRPr lang="en-US"/>
          </a:p>
        </p:txBody>
      </p:sp>
    </p:spTree>
    <p:extLst>
      <p:ext uri="{BB962C8B-B14F-4D97-AF65-F5344CB8AC3E}">
        <p14:creationId xmlns:p14="http://schemas.microsoft.com/office/powerpoint/2010/main" val="3689900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58F24-832A-E543-BE73-BD132BA178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D000279-AB98-6C49-BDE9-483C96246F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565DC7D-AA08-BE46-99CA-A69CA2CF72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88D4672-6C59-5444-8C2F-A4BA8D555826}"/>
              </a:ext>
            </a:extLst>
          </p:cNvPr>
          <p:cNvSpPr>
            <a:spLocks noGrp="1"/>
          </p:cNvSpPr>
          <p:nvPr>
            <p:ph type="dt" sz="half" idx="10"/>
          </p:nvPr>
        </p:nvSpPr>
        <p:spPr/>
        <p:txBody>
          <a:bodyPr/>
          <a:lstStyle/>
          <a:p>
            <a:fld id="{FB71105A-324B-C949-B80C-A6BA013434BF}" type="datetimeFigureOut">
              <a:rPr lang="en-US" smtClean="0"/>
              <a:t>10/24/18</a:t>
            </a:fld>
            <a:endParaRPr lang="en-US"/>
          </a:p>
        </p:txBody>
      </p:sp>
      <p:sp>
        <p:nvSpPr>
          <p:cNvPr id="6" name="Footer Placeholder 5">
            <a:extLst>
              <a:ext uri="{FF2B5EF4-FFF2-40B4-BE49-F238E27FC236}">
                <a16:creationId xmlns:a16="http://schemas.microsoft.com/office/drawing/2014/main" id="{6A3E04A2-2093-A147-8448-6B375FA31A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BB6C676-5899-E14B-9C87-837DEB4A7D33}"/>
              </a:ext>
            </a:extLst>
          </p:cNvPr>
          <p:cNvSpPr>
            <a:spLocks noGrp="1"/>
          </p:cNvSpPr>
          <p:nvPr>
            <p:ph type="sldNum" sz="quarter" idx="12"/>
          </p:nvPr>
        </p:nvSpPr>
        <p:spPr/>
        <p:txBody>
          <a:bodyPr/>
          <a:lstStyle/>
          <a:p>
            <a:fld id="{63C42F4A-42AA-9946-BC9C-649757BF2CCE}" type="slidenum">
              <a:rPr lang="en-US" smtClean="0"/>
              <a:t>‹#›</a:t>
            </a:fld>
            <a:endParaRPr lang="en-US"/>
          </a:p>
        </p:txBody>
      </p:sp>
    </p:spTree>
    <p:extLst>
      <p:ext uri="{BB962C8B-B14F-4D97-AF65-F5344CB8AC3E}">
        <p14:creationId xmlns:p14="http://schemas.microsoft.com/office/powerpoint/2010/main" val="3159637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357DB-2B34-CB4B-B367-B21EDB9481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AFDE4A4-F561-354A-94AB-9CA74041CF7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3BB9E70-5432-4C43-948F-8AD1B208E6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4970211-6FC3-044B-B530-91C209456BC2}"/>
              </a:ext>
            </a:extLst>
          </p:cNvPr>
          <p:cNvSpPr>
            <a:spLocks noGrp="1"/>
          </p:cNvSpPr>
          <p:nvPr>
            <p:ph type="dt" sz="half" idx="10"/>
          </p:nvPr>
        </p:nvSpPr>
        <p:spPr/>
        <p:txBody>
          <a:bodyPr/>
          <a:lstStyle/>
          <a:p>
            <a:fld id="{FB71105A-324B-C949-B80C-A6BA013434BF}" type="datetimeFigureOut">
              <a:rPr lang="en-US" smtClean="0"/>
              <a:t>10/24/18</a:t>
            </a:fld>
            <a:endParaRPr lang="en-US"/>
          </a:p>
        </p:txBody>
      </p:sp>
      <p:sp>
        <p:nvSpPr>
          <p:cNvPr id="6" name="Footer Placeholder 5">
            <a:extLst>
              <a:ext uri="{FF2B5EF4-FFF2-40B4-BE49-F238E27FC236}">
                <a16:creationId xmlns:a16="http://schemas.microsoft.com/office/drawing/2014/main" id="{4C9449D4-39A6-5244-817A-2B92C2A14EA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E90093A-CC2E-0447-B2FE-BD104056238E}"/>
              </a:ext>
            </a:extLst>
          </p:cNvPr>
          <p:cNvSpPr>
            <a:spLocks noGrp="1"/>
          </p:cNvSpPr>
          <p:nvPr>
            <p:ph type="sldNum" sz="quarter" idx="12"/>
          </p:nvPr>
        </p:nvSpPr>
        <p:spPr/>
        <p:txBody>
          <a:bodyPr/>
          <a:lstStyle/>
          <a:p>
            <a:fld id="{63C42F4A-42AA-9946-BC9C-649757BF2CCE}" type="slidenum">
              <a:rPr lang="en-US" smtClean="0"/>
              <a:t>‹#›</a:t>
            </a:fld>
            <a:endParaRPr lang="en-US"/>
          </a:p>
        </p:txBody>
      </p:sp>
    </p:spTree>
    <p:extLst>
      <p:ext uri="{BB962C8B-B14F-4D97-AF65-F5344CB8AC3E}">
        <p14:creationId xmlns:p14="http://schemas.microsoft.com/office/powerpoint/2010/main" val="20858482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EF12E3-7D4D-4E43-800E-C8B7D9A94F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6A74901-8D7A-9A47-9898-98377A2231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E1B470-0537-7C4A-B6ED-08533455137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71105A-324B-C949-B80C-A6BA013434BF}" type="datetimeFigureOut">
              <a:rPr lang="en-US" smtClean="0"/>
              <a:t>10/24/18</a:t>
            </a:fld>
            <a:endParaRPr lang="en-US"/>
          </a:p>
        </p:txBody>
      </p:sp>
      <p:sp>
        <p:nvSpPr>
          <p:cNvPr id="5" name="Footer Placeholder 4">
            <a:extLst>
              <a:ext uri="{FF2B5EF4-FFF2-40B4-BE49-F238E27FC236}">
                <a16:creationId xmlns:a16="http://schemas.microsoft.com/office/drawing/2014/main" id="{0A82673E-A44D-F74E-819E-CD26A46534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7608B52-4E20-8A45-B31E-31F596E025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C42F4A-42AA-9946-BC9C-649757BF2CCE}" type="slidenum">
              <a:rPr lang="en-US" smtClean="0"/>
              <a:t>‹#›</a:t>
            </a:fld>
            <a:endParaRPr lang="en-US"/>
          </a:p>
        </p:txBody>
      </p:sp>
    </p:spTree>
    <p:extLst>
      <p:ext uri="{BB962C8B-B14F-4D97-AF65-F5344CB8AC3E}">
        <p14:creationId xmlns:p14="http://schemas.microsoft.com/office/powerpoint/2010/main" val="3988676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95E60-54C5-5649-BF18-F4DF78E357FD}"/>
              </a:ext>
            </a:extLst>
          </p:cNvPr>
          <p:cNvSpPr>
            <a:spLocks noGrp="1"/>
          </p:cNvSpPr>
          <p:nvPr>
            <p:ph type="ctrTitle"/>
          </p:nvPr>
        </p:nvSpPr>
        <p:spPr/>
        <p:txBody>
          <a:bodyPr/>
          <a:lstStyle/>
          <a:p>
            <a:r>
              <a:rPr lang="en-US" dirty="0"/>
              <a:t>ESSA Steering Committee</a:t>
            </a:r>
          </a:p>
        </p:txBody>
      </p:sp>
      <p:sp>
        <p:nvSpPr>
          <p:cNvPr id="3" name="Subtitle 2">
            <a:extLst>
              <a:ext uri="{FF2B5EF4-FFF2-40B4-BE49-F238E27FC236}">
                <a16:creationId xmlns:a16="http://schemas.microsoft.com/office/drawing/2014/main" id="{F70B2BD9-BCF1-2447-943B-9E19039A7A87}"/>
              </a:ext>
            </a:extLst>
          </p:cNvPr>
          <p:cNvSpPr>
            <a:spLocks noGrp="1"/>
          </p:cNvSpPr>
          <p:nvPr>
            <p:ph type="subTitle" idx="1"/>
          </p:nvPr>
        </p:nvSpPr>
        <p:spPr/>
        <p:txBody>
          <a:bodyPr/>
          <a:lstStyle/>
          <a:p>
            <a:r>
              <a:rPr lang="en-US" dirty="0"/>
              <a:t>October 24, 2018</a:t>
            </a:r>
          </a:p>
        </p:txBody>
      </p:sp>
    </p:spTree>
    <p:extLst>
      <p:ext uri="{BB962C8B-B14F-4D97-AF65-F5344CB8AC3E}">
        <p14:creationId xmlns:p14="http://schemas.microsoft.com/office/powerpoint/2010/main" val="3657976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solidFill>
                  <a:schemeClr val="accent1">
                    <a:lumMod val="50000"/>
                  </a:schemeClr>
                </a:solidFill>
              </a:rPr>
              <a:t>ESSA Identification</a:t>
            </a:r>
          </a:p>
        </p:txBody>
      </p:sp>
      <p:sp>
        <p:nvSpPr>
          <p:cNvPr id="3" name="Subtitle 2"/>
          <p:cNvSpPr>
            <a:spLocks noGrp="1"/>
          </p:cNvSpPr>
          <p:nvPr>
            <p:ph type="subTitle" idx="1"/>
          </p:nvPr>
        </p:nvSpPr>
        <p:spPr/>
        <p:txBody>
          <a:bodyPr/>
          <a:lstStyle/>
          <a:p>
            <a:r>
              <a:rPr lang="en-US" dirty="0"/>
              <a:t>2018 </a:t>
            </a:r>
          </a:p>
        </p:txBody>
      </p:sp>
    </p:spTree>
    <p:extLst>
      <p:ext uri="{BB962C8B-B14F-4D97-AF65-F5344CB8AC3E}">
        <p14:creationId xmlns:p14="http://schemas.microsoft.com/office/powerpoint/2010/main" val="981310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4F5871C-F8F8-7B45-B8D5-B98C147307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3762" y="0"/>
            <a:ext cx="9804476" cy="6858000"/>
          </a:xfrm>
          <a:prstGeom prst="rect">
            <a:avLst/>
          </a:prstGeom>
        </p:spPr>
      </p:pic>
    </p:spTree>
    <p:extLst>
      <p:ext uri="{BB962C8B-B14F-4D97-AF65-F5344CB8AC3E}">
        <p14:creationId xmlns:p14="http://schemas.microsoft.com/office/powerpoint/2010/main" val="2230869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127" y="365760"/>
            <a:ext cx="10515600" cy="922713"/>
          </a:xfrm>
        </p:spPr>
        <p:txBody>
          <a:bodyPr>
            <a:normAutofit fontScale="90000"/>
          </a:bodyPr>
          <a:lstStyle/>
          <a:p>
            <a:r>
              <a:rPr lang="en-US" sz="3600" b="1" dirty="0">
                <a:solidFill>
                  <a:schemeClr val="accent5">
                    <a:lumMod val="50000"/>
                  </a:schemeClr>
                </a:solidFill>
              </a:rPr>
              <a:t>ESSA School Index Scores at 1</a:t>
            </a:r>
            <a:r>
              <a:rPr lang="en-US" sz="3600" b="1" baseline="30000" dirty="0">
                <a:solidFill>
                  <a:schemeClr val="accent5">
                    <a:lumMod val="50000"/>
                  </a:schemeClr>
                </a:solidFill>
              </a:rPr>
              <a:t>st</a:t>
            </a:r>
            <a:r>
              <a:rPr lang="en-US" sz="3600" b="1" dirty="0">
                <a:solidFill>
                  <a:schemeClr val="accent5">
                    <a:lumMod val="50000"/>
                  </a:schemeClr>
                </a:solidFill>
              </a:rPr>
              <a:t> and 5</a:t>
            </a:r>
            <a:r>
              <a:rPr lang="en-US" sz="3600" b="1" baseline="30000" dirty="0">
                <a:solidFill>
                  <a:schemeClr val="accent5">
                    <a:lumMod val="50000"/>
                  </a:schemeClr>
                </a:solidFill>
              </a:rPr>
              <a:t>th</a:t>
            </a:r>
            <a:r>
              <a:rPr lang="en-US" sz="3600" b="1" dirty="0">
                <a:solidFill>
                  <a:schemeClr val="accent5">
                    <a:lumMod val="50000"/>
                  </a:schemeClr>
                </a:solidFill>
              </a:rPr>
              <a:t> Percentiles* of Statewide Title I School Distributions</a:t>
            </a:r>
          </a:p>
        </p:txBody>
      </p:sp>
      <p:graphicFrame>
        <p:nvGraphicFramePr>
          <p:cNvPr id="3" name="Table 2"/>
          <p:cNvGraphicFramePr>
            <a:graphicFrameLocks noGrp="1"/>
          </p:cNvGraphicFramePr>
          <p:nvPr>
            <p:extLst/>
          </p:nvPr>
        </p:nvGraphicFramePr>
        <p:xfrm>
          <a:off x="1604351" y="1396437"/>
          <a:ext cx="8611990" cy="1519239"/>
        </p:xfrm>
        <a:graphic>
          <a:graphicData uri="http://schemas.openxmlformats.org/drawingml/2006/table">
            <a:tbl>
              <a:tblPr firstRow="1" firstCol="1" bandRow="1">
                <a:tableStyleId>{2D5ABB26-0587-4C30-8999-92F81FD0307C}</a:tableStyleId>
              </a:tblPr>
              <a:tblGrid>
                <a:gridCol w="2028310">
                  <a:extLst>
                    <a:ext uri="{9D8B030D-6E8A-4147-A177-3AD203B41FA5}">
                      <a16:colId xmlns:a16="http://schemas.microsoft.com/office/drawing/2014/main" val="20000"/>
                    </a:ext>
                  </a:extLst>
                </a:gridCol>
                <a:gridCol w="1097280">
                  <a:extLst>
                    <a:ext uri="{9D8B030D-6E8A-4147-A177-3AD203B41FA5}">
                      <a16:colId xmlns:a16="http://schemas.microsoft.com/office/drawing/2014/main" val="20001"/>
                    </a:ext>
                  </a:extLst>
                </a:gridCol>
                <a:gridCol w="1097280">
                  <a:extLst>
                    <a:ext uri="{9D8B030D-6E8A-4147-A177-3AD203B41FA5}">
                      <a16:colId xmlns:a16="http://schemas.microsoft.com/office/drawing/2014/main" val="20002"/>
                    </a:ext>
                  </a:extLst>
                </a:gridCol>
                <a:gridCol w="1097280">
                  <a:extLst>
                    <a:ext uri="{9D8B030D-6E8A-4147-A177-3AD203B41FA5}">
                      <a16:colId xmlns:a16="http://schemas.microsoft.com/office/drawing/2014/main" val="20003"/>
                    </a:ext>
                  </a:extLst>
                </a:gridCol>
                <a:gridCol w="1097280">
                  <a:extLst>
                    <a:ext uri="{9D8B030D-6E8A-4147-A177-3AD203B41FA5}">
                      <a16:colId xmlns:a16="http://schemas.microsoft.com/office/drawing/2014/main" val="20004"/>
                    </a:ext>
                  </a:extLst>
                </a:gridCol>
                <a:gridCol w="1097280">
                  <a:extLst>
                    <a:ext uri="{9D8B030D-6E8A-4147-A177-3AD203B41FA5}">
                      <a16:colId xmlns:a16="http://schemas.microsoft.com/office/drawing/2014/main" val="20005"/>
                    </a:ext>
                  </a:extLst>
                </a:gridCol>
                <a:gridCol w="1097280">
                  <a:extLst>
                    <a:ext uri="{9D8B030D-6E8A-4147-A177-3AD203B41FA5}">
                      <a16:colId xmlns:a16="http://schemas.microsoft.com/office/drawing/2014/main" val="20006"/>
                    </a:ext>
                  </a:extLst>
                </a:gridCol>
              </a:tblGrid>
              <a:tr h="0">
                <a:tc>
                  <a:txBody>
                    <a:bodyPr/>
                    <a:lstStyle/>
                    <a:p>
                      <a:pPr marL="0" marR="0">
                        <a:lnSpc>
                          <a:spcPct val="107000"/>
                        </a:lnSpc>
                        <a:spcBef>
                          <a:spcPts val="0"/>
                        </a:spcBef>
                        <a:spcAft>
                          <a:spcPts val="0"/>
                        </a:spcAft>
                      </a:pPr>
                      <a:r>
                        <a:rPr lang="en-US" sz="1600" b="1" dirty="0">
                          <a:effectLst/>
                        </a:rPr>
                        <a:t>Grade Span</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marL="0" marR="0" algn="ctr">
                        <a:lnSpc>
                          <a:spcPct val="107000"/>
                        </a:lnSpc>
                        <a:spcBef>
                          <a:spcPts val="0"/>
                        </a:spcBef>
                        <a:spcAft>
                          <a:spcPts val="0"/>
                        </a:spcAft>
                      </a:pPr>
                      <a:r>
                        <a:rPr lang="en-US" sz="1600" b="1" dirty="0">
                          <a:effectLst/>
                        </a:rPr>
                        <a:t>Value at 1</a:t>
                      </a:r>
                      <a:r>
                        <a:rPr lang="en-US" sz="1600" b="1" baseline="30000" dirty="0">
                          <a:effectLst/>
                        </a:rPr>
                        <a:t>st</a:t>
                      </a:r>
                      <a:r>
                        <a:rPr lang="en-US" sz="1600" b="1" dirty="0">
                          <a:effectLst/>
                        </a:rPr>
                        <a:t> Percentile 2016</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marL="0" marR="0" algn="ctr">
                        <a:lnSpc>
                          <a:spcPct val="107000"/>
                        </a:lnSpc>
                        <a:spcBef>
                          <a:spcPts val="0"/>
                        </a:spcBef>
                        <a:spcAft>
                          <a:spcPts val="0"/>
                        </a:spcAft>
                      </a:pPr>
                      <a:r>
                        <a:rPr lang="en-US" sz="1600" b="1" dirty="0">
                          <a:effectLst/>
                        </a:rPr>
                        <a:t>Value at 1</a:t>
                      </a:r>
                      <a:r>
                        <a:rPr lang="en-US" sz="1600" b="1" baseline="30000" dirty="0">
                          <a:effectLst/>
                        </a:rPr>
                        <a:t>st</a:t>
                      </a:r>
                      <a:r>
                        <a:rPr lang="en-US" sz="1600" b="1" dirty="0">
                          <a:effectLst/>
                        </a:rPr>
                        <a:t> Percentile 2017</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marL="0" marR="0" algn="ctr">
                        <a:lnSpc>
                          <a:spcPct val="107000"/>
                        </a:lnSpc>
                        <a:spcBef>
                          <a:spcPts val="0"/>
                        </a:spcBef>
                        <a:spcAft>
                          <a:spcPts val="0"/>
                        </a:spcAft>
                      </a:pPr>
                      <a:r>
                        <a:rPr lang="en-US" sz="1600" b="1" dirty="0">
                          <a:effectLst/>
                        </a:rPr>
                        <a:t>Value at 1</a:t>
                      </a:r>
                      <a:r>
                        <a:rPr lang="en-US" sz="1600" b="1" baseline="30000" dirty="0">
                          <a:effectLst/>
                        </a:rPr>
                        <a:t>st</a:t>
                      </a:r>
                      <a:r>
                        <a:rPr lang="en-US" sz="1600" b="1" dirty="0">
                          <a:effectLst/>
                        </a:rPr>
                        <a:t> Percentile 2018</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marL="0" marR="0" algn="ctr">
                        <a:lnSpc>
                          <a:spcPct val="107000"/>
                        </a:lnSpc>
                        <a:spcBef>
                          <a:spcPts val="0"/>
                        </a:spcBef>
                        <a:spcAft>
                          <a:spcPts val="0"/>
                        </a:spcAft>
                      </a:pPr>
                      <a:r>
                        <a:rPr lang="en-US" sz="1600" b="1" dirty="0">
                          <a:effectLst/>
                        </a:rPr>
                        <a:t>Value at 5</a:t>
                      </a:r>
                      <a:r>
                        <a:rPr lang="en-US" sz="1600" b="1" baseline="30000" dirty="0">
                          <a:effectLst/>
                        </a:rPr>
                        <a:t>th</a:t>
                      </a:r>
                      <a:r>
                        <a:rPr lang="en-US" sz="1600" b="1" dirty="0">
                          <a:effectLst/>
                        </a:rPr>
                        <a:t> Percentile 2016</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marL="0" marR="0" algn="ctr">
                        <a:lnSpc>
                          <a:spcPct val="107000"/>
                        </a:lnSpc>
                        <a:spcBef>
                          <a:spcPts val="0"/>
                        </a:spcBef>
                        <a:spcAft>
                          <a:spcPts val="0"/>
                        </a:spcAft>
                      </a:pPr>
                      <a:r>
                        <a:rPr lang="en-US" sz="1600" b="1" dirty="0">
                          <a:effectLst/>
                        </a:rPr>
                        <a:t>Value at 5</a:t>
                      </a:r>
                      <a:r>
                        <a:rPr lang="en-US" sz="1600" b="1" baseline="30000" dirty="0">
                          <a:effectLst/>
                        </a:rPr>
                        <a:t>th</a:t>
                      </a:r>
                      <a:r>
                        <a:rPr lang="en-US" sz="1600" b="1" dirty="0">
                          <a:effectLst/>
                        </a:rPr>
                        <a:t> Percentile 2017</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marL="0" marR="0" algn="ctr">
                        <a:lnSpc>
                          <a:spcPct val="107000"/>
                        </a:lnSpc>
                        <a:spcBef>
                          <a:spcPts val="0"/>
                        </a:spcBef>
                        <a:spcAft>
                          <a:spcPts val="0"/>
                        </a:spcAft>
                      </a:pPr>
                      <a:r>
                        <a:rPr lang="en-US" sz="1600" b="1" dirty="0">
                          <a:effectLst/>
                        </a:rPr>
                        <a:t>Value at 5</a:t>
                      </a:r>
                      <a:r>
                        <a:rPr lang="en-US" sz="1600" b="1" baseline="30000" dirty="0">
                          <a:effectLst/>
                        </a:rPr>
                        <a:t>th</a:t>
                      </a:r>
                      <a:r>
                        <a:rPr lang="en-US" sz="1600" b="1" dirty="0">
                          <a:effectLst/>
                        </a:rPr>
                        <a:t> Percentile 2018</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10000"/>
                  </a:ext>
                </a:extLst>
              </a:tr>
              <a:tr h="0">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600" b="1" i="0" dirty="0">
                          <a:solidFill>
                            <a:srgbClr val="000000"/>
                          </a:solidFill>
                          <a:effectLst/>
                          <a:latin typeface="+mn-lt"/>
                        </a:rPr>
                        <a:t>1 – Elementary Level</a:t>
                      </a: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0" marR="0" algn="ctr">
                        <a:lnSpc>
                          <a:spcPct val="107000"/>
                        </a:lnSpc>
                        <a:spcBef>
                          <a:spcPts val="0"/>
                        </a:spcBef>
                        <a:spcAft>
                          <a:spcPts val="0"/>
                        </a:spcAft>
                      </a:pPr>
                      <a:r>
                        <a:rPr lang="en-US" sz="1600" dirty="0">
                          <a:effectLst/>
                        </a:rPr>
                        <a:t>56.00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a:lnSpc>
                          <a:spcPct val="107000"/>
                        </a:lnSpc>
                        <a:spcBef>
                          <a:spcPts val="0"/>
                        </a:spcBef>
                        <a:spcAft>
                          <a:spcPts val="0"/>
                        </a:spcAft>
                      </a:pPr>
                      <a:r>
                        <a:rPr lang="en-US" sz="1600" dirty="0">
                          <a:effectLst/>
                        </a:rPr>
                        <a:t>55.62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a:lnSpc>
                          <a:spcPct val="107000"/>
                        </a:lnSpc>
                        <a:spcBef>
                          <a:spcPts val="0"/>
                        </a:spcBef>
                        <a:spcAft>
                          <a:spcPts val="0"/>
                        </a:spcAft>
                      </a:pPr>
                      <a:r>
                        <a:rPr lang="en-US" sz="1600" dirty="0">
                          <a:effectLst/>
                        </a:rPr>
                        <a:t>54.09 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a:lnSpc>
                          <a:spcPct val="107000"/>
                        </a:lnSpc>
                        <a:spcBef>
                          <a:spcPts val="0"/>
                        </a:spcBef>
                        <a:spcAft>
                          <a:spcPts val="0"/>
                        </a:spcAft>
                      </a:pPr>
                      <a:r>
                        <a:rPr lang="en-US" sz="1600" dirty="0">
                          <a:effectLst/>
                        </a:rPr>
                        <a:t>59.67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a:lnSpc>
                          <a:spcPct val="107000"/>
                        </a:lnSpc>
                        <a:spcBef>
                          <a:spcPts val="0"/>
                        </a:spcBef>
                        <a:spcAft>
                          <a:spcPts val="0"/>
                        </a:spcAft>
                      </a:pPr>
                      <a:r>
                        <a:rPr lang="en-US" sz="1600" dirty="0">
                          <a:effectLst/>
                        </a:rPr>
                        <a:t>59.68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a:lnSpc>
                          <a:spcPct val="107000"/>
                        </a:lnSpc>
                        <a:spcBef>
                          <a:spcPts val="0"/>
                        </a:spcBef>
                        <a:spcAft>
                          <a:spcPts val="0"/>
                        </a:spcAft>
                      </a:pPr>
                      <a:r>
                        <a:rPr lang="en-US" sz="1600" dirty="0">
                          <a:effectLst/>
                          <a:latin typeface="+mn-lt"/>
                          <a:ea typeface="+mn-ea"/>
                          <a:cs typeface="+mn-cs"/>
                        </a:rPr>
                        <a:t>57.48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0">
                <a:tc>
                  <a:txBody>
                    <a:bodyPr/>
                    <a:lstStyle/>
                    <a:p>
                      <a:pPr marL="0" marR="0">
                        <a:lnSpc>
                          <a:spcPct val="107000"/>
                        </a:lnSpc>
                        <a:spcBef>
                          <a:spcPts val="0"/>
                        </a:spcBef>
                        <a:spcAft>
                          <a:spcPts val="0"/>
                        </a:spcAft>
                      </a:pPr>
                      <a:r>
                        <a:rPr lang="en-US" sz="1600" b="1" dirty="0">
                          <a:effectLst/>
                        </a:rPr>
                        <a:t>2 –</a:t>
                      </a:r>
                      <a:r>
                        <a:rPr lang="en-US" sz="1600" b="1" baseline="0" dirty="0">
                          <a:effectLst/>
                        </a:rPr>
                        <a:t> Middle Level </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marL="0" marR="0" algn="ctr">
                        <a:lnSpc>
                          <a:spcPct val="107000"/>
                        </a:lnSpc>
                        <a:spcBef>
                          <a:spcPts val="0"/>
                        </a:spcBef>
                        <a:spcAft>
                          <a:spcPts val="0"/>
                        </a:spcAft>
                      </a:pPr>
                      <a:r>
                        <a:rPr lang="en-US" sz="1600">
                          <a:effectLst/>
                        </a:rPr>
                        <a:t>55.22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53.60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latin typeface="+mn-lt"/>
                          <a:ea typeface="+mn-ea"/>
                          <a:cs typeface="+mn-cs"/>
                        </a:rPr>
                        <a:t>51.12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58.40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58.63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55.50 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r h="0">
                <a:tc>
                  <a:txBody>
                    <a:bodyPr/>
                    <a:lstStyle/>
                    <a:p>
                      <a:pPr marL="0" marR="0">
                        <a:lnSpc>
                          <a:spcPct val="107000"/>
                        </a:lnSpc>
                        <a:spcBef>
                          <a:spcPts val="0"/>
                        </a:spcBef>
                        <a:spcAft>
                          <a:spcPts val="0"/>
                        </a:spcAft>
                      </a:pPr>
                      <a:r>
                        <a:rPr lang="en-US" sz="1600" b="1" dirty="0">
                          <a:effectLst/>
                        </a:rPr>
                        <a:t>3 – High School Level </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effectLst/>
                        </a:rPr>
                        <a:t>39.95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effectLst/>
                        </a:rPr>
                        <a:t>33.82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effectLst/>
                          <a:latin typeface="+mn-lt"/>
                          <a:ea typeface="+mn-ea"/>
                          <a:cs typeface="+mn-cs"/>
                        </a:rPr>
                        <a:t>38.86</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effectLst/>
                        </a:rPr>
                        <a:t>51.07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effectLst/>
                        </a:rPr>
                        <a:t>53.53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effectLst/>
                        </a:rPr>
                        <a:t>52.14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TextBox 3"/>
          <p:cNvSpPr txBox="1"/>
          <p:nvPr/>
        </p:nvSpPr>
        <p:spPr>
          <a:xfrm>
            <a:off x="888649" y="3133896"/>
            <a:ext cx="10428556" cy="923330"/>
          </a:xfrm>
          <a:prstGeom prst="rect">
            <a:avLst/>
          </a:prstGeom>
          <a:noFill/>
        </p:spPr>
        <p:txBody>
          <a:bodyPr wrap="square" rtlCol="0">
            <a:spAutoFit/>
          </a:bodyPr>
          <a:lstStyle/>
          <a:p>
            <a:r>
              <a:rPr lang="en-US" dirty="0"/>
              <a:t>*Fifth Percentile values in this table are based on the Title I participating schools in each grade span; thus these values may differ from the Percentile values reported when including all schools. </a:t>
            </a:r>
          </a:p>
          <a:p>
            <a:endParaRPr lang="en-US" dirty="0"/>
          </a:p>
        </p:txBody>
      </p:sp>
    </p:spTree>
    <p:extLst>
      <p:ext uri="{BB962C8B-B14F-4D97-AF65-F5344CB8AC3E}">
        <p14:creationId xmlns:p14="http://schemas.microsoft.com/office/powerpoint/2010/main" val="7150520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8D59E76-66C6-CF4F-A612-377ADDED02D6}"/>
              </a:ext>
            </a:extLst>
          </p:cNvPr>
          <p:cNvSpPr>
            <a:spLocks noGrp="1"/>
          </p:cNvSpPr>
          <p:nvPr>
            <p:ph type="title"/>
          </p:nvPr>
        </p:nvSpPr>
        <p:spPr/>
        <p:txBody>
          <a:bodyPr>
            <a:normAutofit/>
          </a:bodyPr>
          <a:lstStyle/>
          <a:p>
            <a:r>
              <a:rPr lang="en-US" sz="3200" dirty="0"/>
              <a:t>Schools in need of comprehensive support and improvement</a:t>
            </a:r>
          </a:p>
        </p:txBody>
      </p:sp>
      <p:graphicFrame>
        <p:nvGraphicFramePr>
          <p:cNvPr id="5" name="Content Placeholder 4">
            <a:extLst>
              <a:ext uri="{FF2B5EF4-FFF2-40B4-BE49-F238E27FC236}">
                <a16:creationId xmlns:a16="http://schemas.microsoft.com/office/drawing/2014/main" id="{88D31B39-401B-4E4C-BBA1-5B367957022A}"/>
              </a:ext>
            </a:extLst>
          </p:cNvPr>
          <p:cNvGraphicFramePr>
            <a:graphicFrameLocks noGrp="1"/>
          </p:cNvGraphicFramePr>
          <p:nvPr>
            <p:ph idx="1"/>
            <p:extLst/>
          </p:nvPr>
        </p:nvGraphicFramePr>
        <p:xfrm>
          <a:off x="1889760" y="1319848"/>
          <a:ext cx="8412480" cy="741680"/>
        </p:xfrm>
        <a:graphic>
          <a:graphicData uri="http://schemas.openxmlformats.org/drawingml/2006/table">
            <a:tbl>
              <a:tblPr firstRow="1" bandRow="1">
                <a:tableStyleId>{5C22544A-7EE6-4342-B048-85BDC9FD1C3A}</a:tableStyleId>
              </a:tblPr>
              <a:tblGrid>
                <a:gridCol w="2103120">
                  <a:extLst>
                    <a:ext uri="{9D8B030D-6E8A-4147-A177-3AD203B41FA5}">
                      <a16:colId xmlns:a16="http://schemas.microsoft.com/office/drawing/2014/main" val="943806854"/>
                    </a:ext>
                  </a:extLst>
                </a:gridCol>
                <a:gridCol w="2103120">
                  <a:extLst>
                    <a:ext uri="{9D8B030D-6E8A-4147-A177-3AD203B41FA5}">
                      <a16:colId xmlns:a16="http://schemas.microsoft.com/office/drawing/2014/main" val="1268811942"/>
                    </a:ext>
                  </a:extLst>
                </a:gridCol>
                <a:gridCol w="2103120">
                  <a:extLst>
                    <a:ext uri="{9D8B030D-6E8A-4147-A177-3AD203B41FA5}">
                      <a16:colId xmlns:a16="http://schemas.microsoft.com/office/drawing/2014/main" val="1783468461"/>
                    </a:ext>
                  </a:extLst>
                </a:gridCol>
                <a:gridCol w="2103120">
                  <a:extLst>
                    <a:ext uri="{9D8B030D-6E8A-4147-A177-3AD203B41FA5}">
                      <a16:colId xmlns:a16="http://schemas.microsoft.com/office/drawing/2014/main" val="2302874110"/>
                    </a:ext>
                  </a:extLst>
                </a:gridCol>
              </a:tblGrid>
              <a:tr h="370840">
                <a:tc>
                  <a:txBody>
                    <a:bodyPr/>
                    <a:lstStyle/>
                    <a:p>
                      <a:r>
                        <a:rPr lang="en-US" dirty="0"/>
                        <a:t>Grade Span  1</a:t>
                      </a:r>
                    </a:p>
                  </a:txBody>
                  <a:tcPr/>
                </a:tc>
                <a:tc>
                  <a:txBody>
                    <a:bodyPr/>
                    <a:lstStyle/>
                    <a:p>
                      <a:r>
                        <a:rPr lang="en-US" dirty="0"/>
                        <a:t>Grade Span 2</a:t>
                      </a:r>
                    </a:p>
                  </a:txBody>
                  <a:tcPr/>
                </a:tc>
                <a:tc>
                  <a:txBody>
                    <a:bodyPr/>
                    <a:lstStyle/>
                    <a:p>
                      <a:r>
                        <a:rPr lang="en-US" dirty="0"/>
                        <a:t>Grade Span 3</a:t>
                      </a:r>
                    </a:p>
                  </a:txBody>
                  <a:tcPr/>
                </a:tc>
                <a:tc>
                  <a:txBody>
                    <a:bodyPr/>
                    <a:lstStyle/>
                    <a:p>
                      <a:r>
                        <a:rPr lang="en-US" dirty="0"/>
                        <a:t>Totals</a:t>
                      </a:r>
                    </a:p>
                  </a:txBody>
                  <a:tcPr/>
                </a:tc>
                <a:extLst>
                  <a:ext uri="{0D108BD9-81ED-4DB2-BD59-A6C34878D82A}">
                    <a16:rowId xmlns:a16="http://schemas.microsoft.com/office/drawing/2014/main" val="3750345180"/>
                  </a:ext>
                </a:extLst>
              </a:tr>
              <a:tr h="370840">
                <a:tc>
                  <a:txBody>
                    <a:bodyPr/>
                    <a:lstStyle/>
                    <a:p>
                      <a:r>
                        <a:rPr lang="en-US" dirty="0"/>
                        <a:t>25</a:t>
                      </a:r>
                    </a:p>
                  </a:txBody>
                  <a:tcPr/>
                </a:tc>
                <a:tc>
                  <a:txBody>
                    <a:bodyPr/>
                    <a:lstStyle/>
                    <a:p>
                      <a:r>
                        <a:rPr lang="en-US" dirty="0"/>
                        <a:t>8</a:t>
                      </a:r>
                    </a:p>
                  </a:txBody>
                  <a:tcPr/>
                </a:tc>
                <a:tc>
                  <a:txBody>
                    <a:bodyPr/>
                    <a:lstStyle/>
                    <a:p>
                      <a:r>
                        <a:rPr lang="en-US" dirty="0"/>
                        <a:t>12*</a:t>
                      </a:r>
                    </a:p>
                  </a:txBody>
                  <a:tcPr/>
                </a:tc>
                <a:tc>
                  <a:txBody>
                    <a:bodyPr/>
                    <a:lstStyle/>
                    <a:p>
                      <a:r>
                        <a:rPr lang="en-US" dirty="0"/>
                        <a:t>45</a:t>
                      </a:r>
                    </a:p>
                  </a:txBody>
                  <a:tcPr/>
                </a:tc>
                <a:extLst>
                  <a:ext uri="{0D108BD9-81ED-4DB2-BD59-A6C34878D82A}">
                    <a16:rowId xmlns:a16="http://schemas.microsoft.com/office/drawing/2014/main" val="440965070"/>
                  </a:ext>
                </a:extLst>
              </a:tr>
            </a:tbl>
          </a:graphicData>
        </a:graphic>
      </p:graphicFrame>
      <p:sp>
        <p:nvSpPr>
          <p:cNvPr id="6" name="TextBox 5">
            <a:extLst>
              <a:ext uri="{FF2B5EF4-FFF2-40B4-BE49-F238E27FC236}">
                <a16:creationId xmlns:a16="http://schemas.microsoft.com/office/drawing/2014/main" id="{76FF5DDF-B346-9C41-AB46-91259AE356A0}"/>
              </a:ext>
            </a:extLst>
          </p:cNvPr>
          <p:cNvSpPr txBox="1"/>
          <p:nvPr/>
        </p:nvSpPr>
        <p:spPr>
          <a:xfrm>
            <a:off x="1070517" y="2103027"/>
            <a:ext cx="10283283" cy="4893647"/>
          </a:xfrm>
          <a:prstGeom prst="rect">
            <a:avLst/>
          </a:prstGeom>
          <a:noFill/>
        </p:spPr>
        <p:txBody>
          <a:bodyPr wrap="square" rtlCol="0">
            <a:spAutoFit/>
          </a:bodyPr>
          <a:lstStyle/>
          <a:p>
            <a:r>
              <a:rPr lang="en-US" sz="2400" dirty="0"/>
              <a:t>43 schools have an all students ESSA School Index score under the value at the 5</a:t>
            </a:r>
            <a:r>
              <a:rPr lang="en-US" sz="2400" baseline="30000" dirty="0"/>
              <a:t>th</a:t>
            </a:r>
            <a:r>
              <a:rPr lang="en-US" sz="2400" dirty="0"/>
              <a:t> percentile for their grade span using the 2018 ESSA School Index.   </a:t>
            </a:r>
          </a:p>
          <a:p>
            <a:pPr marL="800100" lvl="1" indent="-342900">
              <a:buFont typeface="Arial" panose="020B0604020202020204" pitchFamily="34" charset="0"/>
              <a:buChar char="•"/>
            </a:pPr>
            <a:r>
              <a:rPr lang="en-US" sz="2400" dirty="0"/>
              <a:t>Two schools had the same ESSA School Index score in each of Grade Span 1 and Grade Span 2 which resulted in 43 schools identified as having a value at or below the 5</a:t>
            </a:r>
            <a:r>
              <a:rPr lang="en-US" sz="2400" baseline="30000" dirty="0"/>
              <a:t>th</a:t>
            </a:r>
            <a:r>
              <a:rPr lang="en-US" sz="2400" dirty="0"/>
              <a:t> percentile rank score of Title I schools. </a:t>
            </a:r>
          </a:p>
          <a:p>
            <a:pPr marL="800100" lvl="1" indent="-342900">
              <a:buFont typeface="Arial" panose="020B0604020202020204" pitchFamily="34" charset="0"/>
              <a:buChar char="•"/>
            </a:pPr>
            <a:r>
              <a:rPr lang="en-US" sz="2400" dirty="0"/>
              <a:t>Two schools closed at the end of 2017-2018.  </a:t>
            </a:r>
          </a:p>
          <a:p>
            <a:pPr marL="800100" lvl="1" indent="-342900">
              <a:buFont typeface="Arial" panose="020B0604020202020204" pitchFamily="34" charset="0"/>
              <a:buChar char="•"/>
            </a:pPr>
            <a:r>
              <a:rPr lang="en-US" sz="2400" dirty="0"/>
              <a:t>Two high schools were identified based on the criteria of having a 4-Year Adjusted Cohort Graduation Rate less than 66.667%. </a:t>
            </a:r>
          </a:p>
          <a:p>
            <a:pPr marL="342900" indent="-342900">
              <a:buFont typeface="Arial" panose="020B0604020202020204" pitchFamily="34" charset="0"/>
              <a:buChar char="•"/>
            </a:pPr>
            <a:r>
              <a:rPr lang="en-US" sz="2400" dirty="0"/>
              <a:t>41 Title I schools identified in need of comprehensive support and improvement based on 5</a:t>
            </a:r>
            <a:r>
              <a:rPr lang="en-US" sz="2400" baseline="30000" dirty="0"/>
              <a:t>th</a:t>
            </a:r>
            <a:r>
              <a:rPr lang="en-US" sz="2400" dirty="0"/>
              <a:t> percentile rank score of Title I schools accounting for closures.</a:t>
            </a:r>
          </a:p>
          <a:p>
            <a:pPr marL="342900" indent="-342900">
              <a:buFont typeface="Arial" panose="020B0604020202020204" pitchFamily="34" charset="0"/>
              <a:buChar char="•"/>
            </a:pPr>
            <a:r>
              <a:rPr lang="en-US" sz="2400" dirty="0"/>
              <a:t>2 Title I schools identified based on graduation rate. </a:t>
            </a:r>
          </a:p>
          <a:p>
            <a:endParaRPr lang="en-US" sz="2400" dirty="0"/>
          </a:p>
        </p:txBody>
      </p:sp>
    </p:spTree>
    <p:extLst>
      <p:ext uri="{BB962C8B-B14F-4D97-AF65-F5344CB8AC3E}">
        <p14:creationId xmlns:p14="http://schemas.microsoft.com/office/powerpoint/2010/main" val="7488685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title"/>
          </p:nvPr>
        </p:nvSpPr>
        <p:spPr>
          <a:xfrm>
            <a:off x="838200" y="230057"/>
            <a:ext cx="10515600" cy="1106000"/>
          </a:xfrm>
          <a:prstGeom prst="rect">
            <a:avLst/>
          </a:prstGeom>
          <a:noFill/>
          <a:ln>
            <a:noFill/>
          </a:ln>
        </p:spPr>
        <p:txBody>
          <a:bodyPr vert="horz" lIns="121900" tIns="60933" rIns="121900" bIns="60933" rtlCol="0" anchor="ctr" anchorCtr="0">
            <a:noAutofit/>
          </a:bodyPr>
          <a:lstStyle/>
          <a:p>
            <a:pPr>
              <a:spcBef>
                <a:spcPts val="0"/>
              </a:spcBef>
              <a:buClr>
                <a:schemeClr val="dk1"/>
              </a:buClr>
              <a:buSzPct val="25000"/>
            </a:pPr>
            <a:r>
              <a:rPr lang="en-US" i="1"/>
              <a:t>Continuous Cycle of Inquiry</a:t>
            </a:r>
          </a:p>
        </p:txBody>
      </p:sp>
      <p:pic>
        <p:nvPicPr>
          <p:cNvPr id="181" name="Shape 181"/>
          <p:cNvPicPr preferRelativeResize="0"/>
          <p:nvPr/>
        </p:nvPicPr>
        <p:blipFill rotWithShape="1">
          <a:blip r:embed="rId3">
            <a:alphaModFix/>
          </a:blip>
          <a:srcRect/>
          <a:stretch/>
        </p:blipFill>
        <p:spPr>
          <a:xfrm>
            <a:off x="2899600" y="1170867"/>
            <a:ext cx="6392800" cy="4904800"/>
          </a:xfrm>
          <a:prstGeom prst="rect">
            <a:avLst/>
          </a:prstGeom>
          <a:noFill/>
          <a:ln>
            <a:noFill/>
          </a:ln>
        </p:spPr>
      </p:pic>
    </p:spTree>
    <p:extLst>
      <p:ext uri="{BB962C8B-B14F-4D97-AF65-F5344CB8AC3E}">
        <p14:creationId xmlns:p14="http://schemas.microsoft.com/office/powerpoint/2010/main" val="9475321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nvPr>
        </p:nvGraphicFramePr>
        <p:xfrm>
          <a:off x="0" y="0"/>
          <a:ext cx="12192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p:cNvSpPr/>
          <p:nvPr/>
        </p:nvSpPr>
        <p:spPr>
          <a:xfrm>
            <a:off x="5520906" y="2932981"/>
            <a:ext cx="1104181" cy="914400"/>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Students</a:t>
            </a:r>
          </a:p>
        </p:txBody>
      </p:sp>
    </p:spTree>
    <p:extLst>
      <p:ext uri="{BB962C8B-B14F-4D97-AF65-F5344CB8AC3E}">
        <p14:creationId xmlns:p14="http://schemas.microsoft.com/office/powerpoint/2010/main" val="11579112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CF320-83B0-9640-9997-F31EB022A200}"/>
              </a:ext>
            </a:extLst>
          </p:cNvPr>
          <p:cNvSpPr>
            <a:spLocks noGrp="1"/>
          </p:cNvSpPr>
          <p:nvPr>
            <p:ph type="title"/>
          </p:nvPr>
        </p:nvSpPr>
        <p:spPr/>
        <p:txBody>
          <a:bodyPr/>
          <a:lstStyle/>
          <a:p>
            <a:r>
              <a:rPr lang="en-US" dirty="0"/>
              <a:t>Exit criteria for CSI</a:t>
            </a:r>
          </a:p>
        </p:txBody>
      </p:sp>
      <p:sp>
        <p:nvSpPr>
          <p:cNvPr id="3" name="Content Placeholder 2">
            <a:extLst>
              <a:ext uri="{FF2B5EF4-FFF2-40B4-BE49-F238E27FC236}">
                <a16:creationId xmlns:a16="http://schemas.microsoft.com/office/drawing/2014/main" id="{18AA71DC-4173-BC46-8DC1-810BE79F4CE4}"/>
              </a:ext>
            </a:extLst>
          </p:cNvPr>
          <p:cNvSpPr>
            <a:spLocks noGrp="1"/>
          </p:cNvSpPr>
          <p:nvPr>
            <p:ph idx="1"/>
          </p:nvPr>
        </p:nvSpPr>
        <p:spPr>
          <a:xfrm>
            <a:off x="486697" y="1445342"/>
            <a:ext cx="10867103" cy="5014452"/>
          </a:xfrm>
          <a:noFill/>
        </p:spPr>
        <p:txBody>
          <a:bodyPr>
            <a:normAutofit/>
          </a:bodyPr>
          <a:lstStyle/>
          <a:p>
            <a:r>
              <a:rPr lang="en-US" dirty="0"/>
              <a:t>Arkansas exit criteria requires the school in need of CSI to demonstrate continued progress by exhibiting an upward trend on the ESSA School Index for </a:t>
            </a:r>
            <a:r>
              <a:rPr lang="en-US" u="sng" dirty="0"/>
              <a:t>two or more years </a:t>
            </a:r>
            <a:r>
              <a:rPr lang="en-US" dirty="0"/>
              <a:t>and meet or exceed the ESSA School Index score that initially led to identification.</a:t>
            </a:r>
          </a:p>
          <a:p>
            <a:r>
              <a:rPr lang="en-US" dirty="0"/>
              <a:t>Arkansas exit criteria requires the school to meet or exceed the Four-year Adjusted Cohort Graduation Rate of 66.667 percent.  </a:t>
            </a:r>
          </a:p>
        </p:txBody>
      </p:sp>
    </p:spTree>
    <p:extLst>
      <p:ext uri="{BB962C8B-B14F-4D97-AF65-F5344CB8AC3E}">
        <p14:creationId xmlns:p14="http://schemas.microsoft.com/office/powerpoint/2010/main" val="7776027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8D59E76-66C6-CF4F-A612-377ADDED02D6}"/>
              </a:ext>
            </a:extLst>
          </p:cNvPr>
          <p:cNvSpPr>
            <a:spLocks noGrp="1"/>
          </p:cNvSpPr>
          <p:nvPr>
            <p:ph type="title"/>
          </p:nvPr>
        </p:nvSpPr>
        <p:spPr/>
        <p:txBody>
          <a:bodyPr>
            <a:normAutofit/>
          </a:bodyPr>
          <a:lstStyle/>
          <a:p>
            <a:r>
              <a:rPr lang="en-US" sz="3200" dirty="0"/>
              <a:t>Schools in need of targeted support and improvement and additional targeted support</a:t>
            </a:r>
          </a:p>
        </p:txBody>
      </p:sp>
      <p:graphicFrame>
        <p:nvGraphicFramePr>
          <p:cNvPr id="5" name="Content Placeholder 4">
            <a:extLst>
              <a:ext uri="{FF2B5EF4-FFF2-40B4-BE49-F238E27FC236}">
                <a16:creationId xmlns:a16="http://schemas.microsoft.com/office/drawing/2014/main" id="{88D31B39-401B-4E4C-BBA1-5B367957022A}"/>
              </a:ext>
            </a:extLst>
          </p:cNvPr>
          <p:cNvGraphicFramePr>
            <a:graphicFrameLocks noGrp="1"/>
          </p:cNvGraphicFramePr>
          <p:nvPr>
            <p:ph idx="1"/>
            <p:extLst/>
          </p:nvPr>
        </p:nvGraphicFramePr>
        <p:xfrm>
          <a:off x="1889760" y="1870229"/>
          <a:ext cx="8412480" cy="741680"/>
        </p:xfrm>
        <a:graphic>
          <a:graphicData uri="http://schemas.openxmlformats.org/drawingml/2006/table">
            <a:tbl>
              <a:tblPr firstRow="1" bandRow="1">
                <a:tableStyleId>{5C22544A-7EE6-4342-B048-85BDC9FD1C3A}</a:tableStyleId>
              </a:tblPr>
              <a:tblGrid>
                <a:gridCol w="2103120">
                  <a:extLst>
                    <a:ext uri="{9D8B030D-6E8A-4147-A177-3AD203B41FA5}">
                      <a16:colId xmlns:a16="http://schemas.microsoft.com/office/drawing/2014/main" val="943806854"/>
                    </a:ext>
                  </a:extLst>
                </a:gridCol>
                <a:gridCol w="2103120">
                  <a:extLst>
                    <a:ext uri="{9D8B030D-6E8A-4147-A177-3AD203B41FA5}">
                      <a16:colId xmlns:a16="http://schemas.microsoft.com/office/drawing/2014/main" val="1268811942"/>
                    </a:ext>
                  </a:extLst>
                </a:gridCol>
                <a:gridCol w="2103120">
                  <a:extLst>
                    <a:ext uri="{9D8B030D-6E8A-4147-A177-3AD203B41FA5}">
                      <a16:colId xmlns:a16="http://schemas.microsoft.com/office/drawing/2014/main" val="1783468461"/>
                    </a:ext>
                  </a:extLst>
                </a:gridCol>
                <a:gridCol w="2103120">
                  <a:extLst>
                    <a:ext uri="{9D8B030D-6E8A-4147-A177-3AD203B41FA5}">
                      <a16:colId xmlns:a16="http://schemas.microsoft.com/office/drawing/2014/main" val="2302874110"/>
                    </a:ext>
                  </a:extLst>
                </a:gridCol>
              </a:tblGrid>
              <a:tr h="370840">
                <a:tc>
                  <a:txBody>
                    <a:bodyPr/>
                    <a:lstStyle/>
                    <a:p>
                      <a:r>
                        <a:rPr lang="en-US" dirty="0"/>
                        <a:t>Grade Span  1</a:t>
                      </a:r>
                    </a:p>
                  </a:txBody>
                  <a:tcPr/>
                </a:tc>
                <a:tc>
                  <a:txBody>
                    <a:bodyPr/>
                    <a:lstStyle/>
                    <a:p>
                      <a:r>
                        <a:rPr lang="en-US" dirty="0"/>
                        <a:t>Grade Span 2</a:t>
                      </a:r>
                    </a:p>
                  </a:txBody>
                  <a:tcPr/>
                </a:tc>
                <a:tc>
                  <a:txBody>
                    <a:bodyPr/>
                    <a:lstStyle/>
                    <a:p>
                      <a:r>
                        <a:rPr lang="en-US" dirty="0"/>
                        <a:t>Grade Span 3</a:t>
                      </a:r>
                    </a:p>
                  </a:txBody>
                  <a:tcPr/>
                </a:tc>
                <a:tc>
                  <a:txBody>
                    <a:bodyPr/>
                    <a:lstStyle/>
                    <a:p>
                      <a:r>
                        <a:rPr lang="en-US" dirty="0"/>
                        <a:t>Totals</a:t>
                      </a:r>
                    </a:p>
                  </a:txBody>
                  <a:tcPr/>
                </a:tc>
                <a:extLst>
                  <a:ext uri="{0D108BD9-81ED-4DB2-BD59-A6C34878D82A}">
                    <a16:rowId xmlns:a16="http://schemas.microsoft.com/office/drawing/2014/main" val="3750345180"/>
                  </a:ext>
                </a:extLst>
              </a:tr>
              <a:tr h="370840">
                <a:tc>
                  <a:txBody>
                    <a:bodyPr/>
                    <a:lstStyle/>
                    <a:p>
                      <a:r>
                        <a:rPr lang="en-US" dirty="0"/>
                        <a:t>101</a:t>
                      </a:r>
                    </a:p>
                  </a:txBody>
                  <a:tcPr/>
                </a:tc>
                <a:tc>
                  <a:txBody>
                    <a:bodyPr/>
                    <a:lstStyle/>
                    <a:p>
                      <a:r>
                        <a:rPr lang="en-US" dirty="0"/>
                        <a:t>41</a:t>
                      </a:r>
                    </a:p>
                  </a:txBody>
                  <a:tcPr/>
                </a:tc>
                <a:tc>
                  <a:txBody>
                    <a:bodyPr/>
                    <a:lstStyle/>
                    <a:p>
                      <a:r>
                        <a:rPr lang="en-US" dirty="0"/>
                        <a:t>0</a:t>
                      </a:r>
                    </a:p>
                  </a:txBody>
                  <a:tcPr/>
                </a:tc>
                <a:tc>
                  <a:txBody>
                    <a:bodyPr/>
                    <a:lstStyle/>
                    <a:p>
                      <a:r>
                        <a:rPr lang="en-US" dirty="0"/>
                        <a:t>142</a:t>
                      </a:r>
                    </a:p>
                  </a:txBody>
                  <a:tcPr/>
                </a:tc>
                <a:extLst>
                  <a:ext uri="{0D108BD9-81ED-4DB2-BD59-A6C34878D82A}">
                    <a16:rowId xmlns:a16="http://schemas.microsoft.com/office/drawing/2014/main" val="440965070"/>
                  </a:ext>
                </a:extLst>
              </a:tr>
            </a:tbl>
          </a:graphicData>
        </a:graphic>
      </p:graphicFrame>
      <p:sp>
        <p:nvSpPr>
          <p:cNvPr id="6" name="TextBox 5">
            <a:extLst>
              <a:ext uri="{FF2B5EF4-FFF2-40B4-BE49-F238E27FC236}">
                <a16:creationId xmlns:a16="http://schemas.microsoft.com/office/drawing/2014/main" id="{76FF5DDF-B346-9C41-AB46-91259AE356A0}"/>
              </a:ext>
            </a:extLst>
          </p:cNvPr>
          <p:cNvSpPr txBox="1"/>
          <p:nvPr/>
        </p:nvSpPr>
        <p:spPr>
          <a:xfrm>
            <a:off x="1070517" y="3479180"/>
            <a:ext cx="10283283" cy="2862322"/>
          </a:xfrm>
          <a:prstGeom prst="rect">
            <a:avLst/>
          </a:prstGeom>
          <a:noFill/>
        </p:spPr>
        <p:txBody>
          <a:bodyPr wrap="square" rtlCol="0">
            <a:spAutoFit/>
          </a:bodyPr>
          <a:lstStyle/>
          <a:p>
            <a:r>
              <a:rPr lang="en-US" dirty="0"/>
              <a:t>Targeted Support and Improvement is determined by creating a subset of all schools’ subgroup rows that meet the minimum N of 15 for all indicators. This subset is created for each of three years 2016, 2017, and 2018. For each year the value of the ESSA School Index Score at the 1</a:t>
            </a:r>
            <a:r>
              <a:rPr lang="en-US" baseline="30000" dirty="0"/>
              <a:t>st</a:t>
            </a:r>
            <a:r>
              <a:rPr lang="en-US" dirty="0"/>
              <a:t> percentile is used to determine whether a subgroup is at or below that value. </a:t>
            </a:r>
          </a:p>
          <a:p>
            <a:endParaRPr lang="en-US" dirty="0"/>
          </a:p>
          <a:p>
            <a:r>
              <a:rPr lang="en-US" dirty="0"/>
              <a:t>Three years of subgroup ESSA School Index Scores, along with three years of score values at the 1</a:t>
            </a:r>
            <a:r>
              <a:rPr lang="en-US" baseline="30000" dirty="0"/>
              <a:t>st</a:t>
            </a:r>
            <a:r>
              <a:rPr lang="en-US" dirty="0"/>
              <a:t> percentile, are used to determine whether a subgroup within a school had an ESSA School Index Value at or below the 1</a:t>
            </a:r>
            <a:r>
              <a:rPr lang="en-US" baseline="30000" dirty="0"/>
              <a:t>st</a:t>
            </a:r>
            <a:r>
              <a:rPr lang="en-US" dirty="0"/>
              <a:t> percentile for three consecutive years and is in need of targeted support and improvement. </a:t>
            </a:r>
          </a:p>
          <a:p>
            <a:endParaRPr lang="en-US" dirty="0"/>
          </a:p>
          <a:p>
            <a:r>
              <a:rPr lang="en-US" dirty="0"/>
              <a:t>In 2018, all schools meeting this criteria will be identified in need of additional targeted support.</a:t>
            </a:r>
          </a:p>
        </p:txBody>
      </p:sp>
    </p:spTree>
    <p:extLst>
      <p:ext uri="{BB962C8B-B14F-4D97-AF65-F5344CB8AC3E}">
        <p14:creationId xmlns:p14="http://schemas.microsoft.com/office/powerpoint/2010/main" val="16798995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title"/>
          </p:nvPr>
        </p:nvSpPr>
        <p:spPr>
          <a:xfrm>
            <a:off x="838200" y="230057"/>
            <a:ext cx="10515600" cy="1106000"/>
          </a:xfrm>
          <a:prstGeom prst="rect">
            <a:avLst/>
          </a:prstGeom>
          <a:noFill/>
          <a:ln>
            <a:noFill/>
          </a:ln>
        </p:spPr>
        <p:txBody>
          <a:bodyPr vert="horz" lIns="121900" tIns="60933" rIns="121900" bIns="60933" rtlCol="0" anchor="ctr" anchorCtr="0">
            <a:noAutofit/>
          </a:bodyPr>
          <a:lstStyle/>
          <a:p>
            <a:pPr>
              <a:spcBef>
                <a:spcPts val="0"/>
              </a:spcBef>
              <a:buClr>
                <a:schemeClr val="dk1"/>
              </a:buClr>
              <a:buSzPct val="25000"/>
            </a:pPr>
            <a:r>
              <a:rPr lang="en-US" i="1"/>
              <a:t>Continuous Cycle of Inquiry</a:t>
            </a:r>
          </a:p>
        </p:txBody>
      </p:sp>
      <p:pic>
        <p:nvPicPr>
          <p:cNvPr id="181" name="Shape 181"/>
          <p:cNvPicPr preferRelativeResize="0"/>
          <p:nvPr/>
        </p:nvPicPr>
        <p:blipFill rotWithShape="1">
          <a:blip r:embed="rId3">
            <a:alphaModFix/>
          </a:blip>
          <a:srcRect/>
          <a:stretch/>
        </p:blipFill>
        <p:spPr>
          <a:xfrm>
            <a:off x="2899600" y="1170867"/>
            <a:ext cx="6392800" cy="4904800"/>
          </a:xfrm>
          <a:prstGeom prst="rect">
            <a:avLst/>
          </a:prstGeom>
          <a:noFill/>
          <a:ln>
            <a:noFill/>
          </a:ln>
        </p:spPr>
      </p:pic>
    </p:spTree>
    <p:extLst>
      <p:ext uri="{BB962C8B-B14F-4D97-AF65-F5344CB8AC3E}">
        <p14:creationId xmlns:p14="http://schemas.microsoft.com/office/powerpoint/2010/main" val="4905020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nvPr>
        </p:nvGraphicFramePr>
        <p:xfrm>
          <a:off x="0" y="0"/>
          <a:ext cx="12192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p:cNvSpPr/>
          <p:nvPr/>
        </p:nvSpPr>
        <p:spPr>
          <a:xfrm>
            <a:off x="5520906" y="2932981"/>
            <a:ext cx="1104181" cy="914400"/>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Students</a:t>
            </a:r>
          </a:p>
        </p:txBody>
      </p:sp>
    </p:spTree>
    <p:extLst>
      <p:ext uri="{BB962C8B-B14F-4D97-AF65-F5344CB8AC3E}">
        <p14:creationId xmlns:p14="http://schemas.microsoft.com/office/powerpoint/2010/main" val="3953954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solidFill>
                  <a:schemeClr val="accent1">
                    <a:lumMod val="50000"/>
                  </a:schemeClr>
                </a:solidFill>
              </a:rPr>
              <a:t>Stakeholder Feedback on Reports</a:t>
            </a:r>
          </a:p>
        </p:txBody>
      </p:sp>
      <p:sp>
        <p:nvSpPr>
          <p:cNvPr id="3" name="Subtitle 2"/>
          <p:cNvSpPr>
            <a:spLocks noGrp="1"/>
          </p:cNvSpPr>
          <p:nvPr>
            <p:ph type="subTitle" idx="1"/>
          </p:nvPr>
        </p:nvSpPr>
        <p:spPr/>
        <p:txBody>
          <a:bodyPr/>
          <a:lstStyle/>
          <a:p>
            <a:r>
              <a:rPr lang="en-US" dirty="0"/>
              <a:t>2017 Results</a:t>
            </a:r>
          </a:p>
        </p:txBody>
      </p:sp>
    </p:spTree>
    <p:extLst>
      <p:ext uri="{BB962C8B-B14F-4D97-AF65-F5344CB8AC3E}">
        <p14:creationId xmlns:p14="http://schemas.microsoft.com/office/powerpoint/2010/main" val="10179582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B3798-6A8E-2F4E-BF49-9483FB56EDD0}"/>
              </a:ext>
            </a:extLst>
          </p:cNvPr>
          <p:cNvSpPr>
            <a:spLocks noGrp="1"/>
          </p:cNvSpPr>
          <p:nvPr>
            <p:ph type="title"/>
          </p:nvPr>
        </p:nvSpPr>
        <p:spPr/>
        <p:txBody>
          <a:bodyPr/>
          <a:lstStyle/>
          <a:p>
            <a:r>
              <a:rPr lang="en-US" dirty="0"/>
              <a:t>Exit criteria for ATS</a:t>
            </a:r>
          </a:p>
        </p:txBody>
      </p:sp>
      <p:sp>
        <p:nvSpPr>
          <p:cNvPr id="3" name="Content Placeholder 2">
            <a:extLst>
              <a:ext uri="{FF2B5EF4-FFF2-40B4-BE49-F238E27FC236}">
                <a16:creationId xmlns:a16="http://schemas.microsoft.com/office/drawing/2014/main" id="{E3ABFFEE-2C78-3E46-BE62-59EDDFDDA1BE}"/>
              </a:ext>
            </a:extLst>
          </p:cNvPr>
          <p:cNvSpPr>
            <a:spLocks noGrp="1"/>
          </p:cNvSpPr>
          <p:nvPr>
            <p:ph idx="1"/>
          </p:nvPr>
        </p:nvSpPr>
        <p:spPr/>
        <p:txBody>
          <a:bodyPr/>
          <a:lstStyle/>
          <a:p>
            <a:r>
              <a:rPr lang="en-US" dirty="0"/>
              <a:t>Beginning in 2018-2019 (and every three years thereafter), for schools identified in need of additional targeted support, Arkansas exit criteria requires the school to demonstrate continued progress by exhibiting an upward trend on the ESSA School Index for </a:t>
            </a:r>
            <a:r>
              <a:rPr lang="en-US" u="sng" dirty="0"/>
              <a:t>two or more years </a:t>
            </a:r>
            <a:r>
              <a:rPr lang="en-US" dirty="0"/>
              <a:t>for each identified subgroup of students and meet or exceed the ESSA School Index Score that initially led to identification.  </a:t>
            </a:r>
          </a:p>
        </p:txBody>
      </p:sp>
    </p:spTree>
    <p:extLst>
      <p:ext uri="{BB962C8B-B14F-4D97-AF65-F5344CB8AC3E}">
        <p14:creationId xmlns:p14="http://schemas.microsoft.com/office/powerpoint/2010/main" val="1008019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455AF-1CED-3846-82B3-D2B8D783028A}"/>
              </a:ext>
            </a:extLst>
          </p:cNvPr>
          <p:cNvSpPr>
            <a:spLocks noGrp="1"/>
          </p:cNvSpPr>
          <p:nvPr>
            <p:ph type="title"/>
          </p:nvPr>
        </p:nvSpPr>
        <p:spPr/>
        <p:txBody>
          <a:bodyPr/>
          <a:lstStyle/>
          <a:p>
            <a:r>
              <a:rPr lang="en-US" dirty="0"/>
              <a:t>Timeline for Feedback on 2017 Reports</a:t>
            </a:r>
          </a:p>
        </p:txBody>
      </p:sp>
      <p:sp>
        <p:nvSpPr>
          <p:cNvPr id="3" name="Content Placeholder 2">
            <a:extLst>
              <a:ext uri="{FF2B5EF4-FFF2-40B4-BE49-F238E27FC236}">
                <a16:creationId xmlns:a16="http://schemas.microsoft.com/office/drawing/2014/main" id="{BBBDB12E-29DB-E845-AAA3-689B17FC9F22}"/>
              </a:ext>
            </a:extLst>
          </p:cNvPr>
          <p:cNvSpPr>
            <a:spLocks noGrp="1"/>
          </p:cNvSpPr>
          <p:nvPr>
            <p:ph idx="1"/>
          </p:nvPr>
        </p:nvSpPr>
        <p:spPr/>
        <p:txBody>
          <a:bodyPr/>
          <a:lstStyle/>
          <a:p>
            <a:pPr marL="0" indent="0">
              <a:buNone/>
            </a:pPr>
            <a:r>
              <a:rPr lang="en-US" sz="3600" dirty="0"/>
              <a:t>Spring 2018  - contacted CCSSO and Battelle for Kids</a:t>
            </a:r>
          </a:p>
          <a:p>
            <a:pPr marL="0" indent="0">
              <a:buNone/>
            </a:pPr>
            <a:r>
              <a:rPr lang="en-US" sz="3600" dirty="0"/>
              <a:t>April 11, 2018 – 2017 ESSA School Index Report</a:t>
            </a:r>
          </a:p>
          <a:p>
            <a:pPr marL="0" indent="0">
              <a:buNone/>
            </a:pPr>
            <a:r>
              <a:rPr lang="en-US" sz="3600" dirty="0"/>
              <a:t>Summer 2018 – focus groups and statewide survey</a:t>
            </a:r>
          </a:p>
          <a:p>
            <a:pPr marL="0" indent="0">
              <a:buNone/>
            </a:pPr>
            <a:r>
              <a:rPr lang="en-US" sz="3600" dirty="0"/>
              <a:t>August 2018 – Critical Friends review with CCSSO</a:t>
            </a:r>
          </a:p>
          <a:p>
            <a:pPr marL="0" indent="0">
              <a:buNone/>
            </a:pPr>
            <a:endParaRPr lang="en-US" dirty="0"/>
          </a:p>
        </p:txBody>
      </p:sp>
    </p:spTree>
    <p:extLst>
      <p:ext uri="{BB962C8B-B14F-4D97-AF65-F5344CB8AC3E}">
        <p14:creationId xmlns:p14="http://schemas.microsoft.com/office/powerpoint/2010/main" val="6957888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solidFill>
                  <a:schemeClr val="accent1">
                    <a:lumMod val="50000"/>
                  </a:schemeClr>
                </a:solidFill>
              </a:rPr>
              <a:t>ESSA School Index</a:t>
            </a:r>
          </a:p>
        </p:txBody>
      </p:sp>
      <p:sp>
        <p:nvSpPr>
          <p:cNvPr id="3" name="Subtitle 2"/>
          <p:cNvSpPr>
            <a:spLocks noGrp="1"/>
          </p:cNvSpPr>
          <p:nvPr>
            <p:ph type="subTitle" idx="1"/>
          </p:nvPr>
        </p:nvSpPr>
        <p:spPr/>
        <p:txBody>
          <a:bodyPr/>
          <a:lstStyle/>
          <a:p>
            <a:r>
              <a:rPr lang="en-US" dirty="0"/>
              <a:t>2018 Reports</a:t>
            </a:r>
          </a:p>
        </p:txBody>
      </p:sp>
    </p:spTree>
    <p:extLst>
      <p:ext uri="{BB962C8B-B14F-4D97-AF65-F5344CB8AC3E}">
        <p14:creationId xmlns:p14="http://schemas.microsoft.com/office/powerpoint/2010/main" val="4055355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83" y="312815"/>
            <a:ext cx="10515600" cy="1325563"/>
          </a:xfrm>
        </p:spPr>
        <p:txBody>
          <a:bodyPr/>
          <a:lstStyle/>
          <a:p>
            <a:r>
              <a:rPr lang="en-US" b="1" dirty="0">
                <a:solidFill>
                  <a:schemeClr val="accent5">
                    <a:lumMod val="50000"/>
                  </a:schemeClr>
                </a:solidFill>
              </a:rPr>
              <a:t>ESSA School Index Score: </a:t>
            </a:r>
            <a:br>
              <a:rPr lang="en-US" b="1" dirty="0">
                <a:solidFill>
                  <a:schemeClr val="accent5">
                    <a:lumMod val="50000"/>
                  </a:schemeClr>
                </a:solidFill>
              </a:rPr>
            </a:br>
            <a:r>
              <a:rPr lang="en-US" b="1" dirty="0">
                <a:solidFill>
                  <a:schemeClr val="accent5">
                    <a:lumMod val="50000"/>
                  </a:schemeClr>
                </a:solidFill>
              </a:rPr>
              <a:t>All Students</a:t>
            </a:r>
          </a:p>
        </p:txBody>
      </p:sp>
      <p:graphicFrame>
        <p:nvGraphicFramePr>
          <p:cNvPr id="6" name="Table 5"/>
          <p:cNvGraphicFramePr>
            <a:graphicFrameLocks noGrp="1"/>
          </p:cNvGraphicFramePr>
          <p:nvPr>
            <p:extLst/>
          </p:nvPr>
        </p:nvGraphicFramePr>
        <p:xfrm>
          <a:off x="106683" y="1638378"/>
          <a:ext cx="6071616" cy="1420727"/>
        </p:xfrm>
        <a:graphic>
          <a:graphicData uri="http://schemas.openxmlformats.org/drawingml/2006/table">
            <a:tbl>
              <a:tblPr>
                <a:tableStyleId>{9D7B26C5-4107-4FEC-AEDC-1716B250A1EF}</a:tableStyleId>
              </a:tblPr>
              <a:tblGrid>
                <a:gridCol w="2048256">
                  <a:extLst>
                    <a:ext uri="{9D8B030D-6E8A-4147-A177-3AD203B41FA5}">
                      <a16:colId xmlns:a16="http://schemas.microsoft.com/office/drawing/2014/main" val="20000"/>
                    </a:ext>
                  </a:extLst>
                </a:gridCol>
                <a:gridCol w="667512">
                  <a:extLst>
                    <a:ext uri="{9D8B030D-6E8A-4147-A177-3AD203B41FA5}">
                      <a16:colId xmlns:a16="http://schemas.microsoft.com/office/drawing/2014/main" val="20001"/>
                    </a:ext>
                  </a:extLst>
                </a:gridCol>
                <a:gridCol w="731520">
                  <a:extLst>
                    <a:ext uri="{9D8B030D-6E8A-4147-A177-3AD203B41FA5}">
                      <a16:colId xmlns:a16="http://schemas.microsoft.com/office/drawing/2014/main" val="20002"/>
                    </a:ext>
                  </a:extLst>
                </a:gridCol>
                <a:gridCol w="777240">
                  <a:extLst>
                    <a:ext uri="{9D8B030D-6E8A-4147-A177-3AD203B41FA5}">
                      <a16:colId xmlns:a16="http://schemas.microsoft.com/office/drawing/2014/main" val="20003"/>
                    </a:ext>
                  </a:extLst>
                </a:gridCol>
                <a:gridCol w="914400">
                  <a:extLst>
                    <a:ext uri="{9D8B030D-6E8A-4147-A177-3AD203B41FA5}">
                      <a16:colId xmlns:a16="http://schemas.microsoft.com/office/drawing/2014/main" val="20004"/>
                    </a:ext>
                  </a:extLst>
                </a:gridCol>
                <a:gridCol w="932688">
                  <a:extLst>
                    <a:ext uri="{9D8B030D-6E8A-4147-A177-3AD203B41FA5}">
                      <a16:colId xmlns:a16="http://schemas.microsoft.com/office/drawing/2014/main" val="20005"/>
                    </a:ext>
                  </a:extLst>
                </a:gridCol>
              </a:tblGrid>
              <a:tr h="407473">
                <a:tc>
                  <a:txBody>
                    <a:bodyPr/>
                    <a:lstStyle/>
                    <a:p>
                      <a:pPr algn="ctr" fontAlgn="t"/>
                      <a:r>
                        <a:rPr lang="en-US" sz="1600" dirty="0">
                          <a:effectLst/>
                        </a:rPr>
                        <a:t>2018</a:t>
                      </a:r>
                      <a:endParaRPr lang="en-US" sz="1600" b="1" i="0" dirty="0">
                        <a:solidFill>
                          <a:srgbClr val="000000"/>
                        </a:solidFill>
                        <a:effectLst/>
                        <a:latin typeface="Arial" panose="020B0604020202020204" pitchFamily="34" charset="0"/>
                      </a:endParaRPr>
                    </a:p>
                  </a:txBody>
                  <a:tcPr marL="22860" marR="22860" marT="22860" marB="2286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fontAlgn="t"/>
                      <a:r>
                        <a:rPr lang="en-US" sz="1600" dirty="0">
                          <a:effectLst/>
                        </a:rPr>
                        <a:t>N</a:t>
                      </a:r>
                      <a:endParaRPr lang="en-US" sz="1600" b="0" i="0" dirty="0">
                        <a:solidFill>
                          <a:srgbClr val="000000"/>
                        </a:solidFill>
                        <a:effectLst/>
                        <a:latin typeface="Arial" panose="020B0604020202020204" pitchFamily="34" charset="0"/>
                      </a:endParaRPr>
                    </a:p>
                  </a:txBody>
                  <a:tcPr marL="22860" marR="22860" marT="22860" marB="2286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fontAlgn="t"/>
                      <a:r>
                        <a:rPr lang="en-US" sz="1600" dirty="0">
                          <a:effectLst/>
                        </a:rPr>
                        <a:t>Mean</a:t>
                      </a:r>
                      <a:endParaRPr lang="en-US" sz="1600" b="0" i="0" dirty="0">
                        <a:solidFill>
                          <a:srgbClr val="000000"/>
                        </a:solidFill>
                        <a:effectLst/>
                        <a:latin typeface="Arial" panose="020B0604020202020204" pitchFamily="34" charset="0"/>
                      </a:endParaRPr>
                    </a:p>
                  </a:txBody>
                  <a:tcPr marL="22860" marR="22860" marT="22860" marB="2286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fontAlgn="t"/>
                      <a:r>
                        <a:rPr lang="en-US" sz="1600" dirty="0" err="1">
                          <a:effectLst/>
                        </a:rPr>
                        <a:t>Std</a:t>
                      </a:r>
                      <a:r>
                        <a:rPr lang="en-US" sz="1600" dirty="0">
                          <a:effectLst/>
                        </a:rPr>
                        <a:t> Dev</a:t>
                      </a:r>
                      <a:endParaRPr lang="en-US" sz="1600" b="0" i="0" dirty="0">
                        <a:solidFill>
                          <a:srgbClr val="000000"/>
                        </a:solidFill>
                        <a:effectLst/>
                        <a:latin typeface="Arial" panose="020B0604020202020204" pitchFamily="34" charset="0"/>
                      </a:endParaRPr>
                    </a:p>
                  </a:txBody>
                  <a:tcPr marL="22860" marR="22860" marT="22860" marB="2286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fontAlgn="t"/>
                      <a:r>
                        <a:rPr lang="en-US" sz="1600" dirty="0">
                          <a:effectLst/>
                        </a:rPr>
                        <a:t>Minimum</a:t>
                      </a:r>
                      <a:endParaRPr lang="en-US" sz="1600" b="0" i="0" dirty="0">
                        <a:solidFill>
                          <a:srgbClr val="000000"/>
                        </a:solidFill>
                        <a:effectLst/>
                        <a:latin typeface="Arial" panose="020B0604020202020204" pitchFamily="34" charset="0"/>
                      </a:endParaRPr>
                    </a:p>
                  </a:txBody>
                  <a:tcPr marL="22860" marR="22860" marT="22860" marB="2286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fontAlgn="t"/>
                      <a:r>
                        <a:rPr lang="en-US" sz="1600" dirty="0">
                          <a:effectLst/>
                        </a:rPr>
                        <a:t>Maximum</a:t>
                      </a:r>
                      <a:endParaRPr lang="en-US" sz="1600" b="0" i="0" dirty="0">
                        <a:solidFill>
                          <a:srgbClr val="000000"/>
                        </a:solidFill>
                        <a:effectLst/>
                        <a:latin typeface="Arial" panose="020B0604020202020204" pitchFamily="34" charset="0"/>
                      </a:endParaRPr>
                    </a:p>
                  </a:txBody>
                  <a:tcPr marL="22860" marR="22860" marT="22860" marB="2286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10000"/>
                  </a:ext>
                </a:extLst>
              </a:tr>
              <a:tr h="321275">
                <a:tc>
                  <a:txBody>
                    <a:bodyPr/>
                    <a:lstStyle/>
                    <a:p>
                      <a:pPr fontAlgn="t"/>
                      <a:r>
                        <a:rPr lang="en-US" sz="1600" dirty="0">
                          <a:effectLst/>
                        </a:rPr>
                        <a:t>1 - Elementary Level</a:t>
                      </a:r>
                      <a:endParaRPr lang="en-US" sz="1600" b="0" i="0" dirty="0">
                        <a:solidFill>
                          <a:srgbClr val="000000"/>
                        </a:solidFill>
                        <a:effectLst/>
                        <a:latin typeface="Arial" panose="020B0604020202020204" pitchFamily="34" charset="0"/>
                      </a:endParaRPr>
                    </a:p>
                  </a:txBody>
                  <a:tcPr marL="22860" marR="22860" marT="22860" marB="2286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fontAlgn="t"/>
                      <a:r>
                        <a:rPr lang="en-US" sz="1600" dirty="0">
                          <a:effectLst/>
                        </a:rPr>
                        <a:t>528</a:t>
                      </a:r>
                      <a:endParaRPr lang="en-US" sz="1600" b="0" i="0" dirty="0">
                        <a:solidFill>
                          <a:srgbClr val="000000"/>
                        </a:solidFill>
                        <a:effectLst/>
                        <a:latin typeface="Arial" panose="020B0604020202020204" pitchFamily="34" charset="0"/>
                      </a:endParaRPr>
                    </a:p>
                  </a:txBody>
                  <a:tcPr marL="22860" marR="22860" marT="22860" marB="22860">
                    <a:lnT w="12700" cap="flat" cmpd="sng" algn="ctr">
                      <a:solidFill>
                        <a:schemeClr val="tx1"/>
                      </a:solidFill>
                      <a:prstDash val="solid"/>
                      <a:round/>
                      <a:headEnd type="none" w="med" len="med"/>
                      <a:tailEnd type="none" w="med" len="med"/>
                    </a:lnT>
                  </a:tcPr>
                </a:tc>
                <a:tc>
                  <a:txBody>
                    <a:bodyPr/>
                    <a:lstStyle/>
                    <a:p>
                      <a:pPr algn="ctr" fontAlgn="t"/>
                      <a:r>
                        <a:rPr lang="en-US" sz="1600" dirty="0">
                          <a:effectLst/>
                        </a:rPr>
                        <a:t>70.86</a:t>
                      </a:r>
                      <a:endParaRPr lang="en-US" sz="1600" b="0" i="0" dirty="0">
                        <a:solidFill>
                          <a:srgbClr val="000000"/>
                        </a:solidFill>
                        <a:effectLst/>
                        <a:latin typeface="Arial" panose="020B0604020202020204" pitchFamily="34" charset="0"/>
                      </a:endParaRPr>
                    </a:p>
                  </a:txBody>
                  <a:tcPr marL="22860" marR="22860" marT="22860" marB="22860">
                    <a:lnT w="12700" cap="flat" cmpd="sng" algn="ctr">
                      <a:solidFill>
                        <a:schemeClr val="tx1"/>
                      </a:solidFill>
                      <a:prstDash val="solid"/>
                      <a:round/>
                      <a:headEnd type="none" w="med" len="med"/>
                      <a:tailEnd type="none" w="med" len="med"/>
                    </a:lnT>
                  </a:tcPr>
                </a:tc>
                <a:tc>
                  <a:txBody>
                    <a:bodyPr/>
                    <a:lstStyle/>
                    <a:p>
                      <a:pPr algn="ctr" fontAlgn="t"/>
                      <a:r>
                        <a:rPr lang="en-US" sz="1600" dirty="0">
                          <a:effectLst/>
                        </a:rPr>
                        <a:t>7.43</a:t>
                      </a:r>
                      <a:endParaRPr lang="en-US" sz="1600" b="0" i="0" dirty="0">
                        <a:solidFill>
                          <a:srgbClr val="000000"/>
                        </a:solidFill>
                        <a:effectLst/>
                        <a:latin typeface="Arial" panose="020B0604020202020204" pitchFamily="34" charset="0"/>
                      </a:endParaRPr>
                    </a:p>
                  </a:txBody>
                  <a:tcPr marL="22860" marR="22860" marT="22860" marB="22860">
                    <a:lnT w="12700" cap="flat" cmpd="sng" algn="ctr">
                      <a:solidFill>
                        <a:schemeClr val="tx1"/>
                      </a:solidFill>
                      <a:prstDash val="solid"/>
                      <a:round/>
                      <a:headEnd type="none" w="med" len="med"/>
                      <a:tailEnd type="none" w="med" len="med"/>
                    </a:lnT>
                  </a:tcPr>
                </a:tc>
                <a:tc>
                  <a:txBody>
                    <a:bodyPr/>
                    <a:lstStyle/>
                    <a:p>
                      <a:pPr algn="ctr" fontAlgn="t"/>
                      <a:r>
                        <a:rPr lang="en-US" sz="1600" dirty="0">
                          <a:effectLst/>
                        </a:rPr>
                        <a:t>51.36</a:t>
                      </a:r>
                      <a:endParaRPr lang="en-US" sz="1600" b="0" i="0" dirty="0">
                        <a:solidFill>
                          <a:srgbClr val="000000"/>
                        </a:solidFill>
                        <a:effectLst/>
                        <a:latin typeface="Arial" panose="020B0604020202020204" pitchFamily="34" charset="0"/>
                      </a:endParaRPr>
                    </a:p>
                  </a:txBody>
                  <a:tcPr marL="22860" marR="22860" marT="22860" marB="22860">
                    <a:lnT w="12700" cap="flat" cmpd="sng" algn="ctr">
                      <a:solidFill>
                        <a:schemeClr val="tx1"/>
                      </a:solidFill>
                      <a:prstDash val="solid"/>
                      <a:round/>
                      <a:headEnd type="none" w="med" len="med"/>
                      <a:tailEnd type="none" w="med" len="med"/>
                    </a:lnT>
                  </a:tcPr>
                </a:tc>
                <a:tc>
                  <a:txBody>
                    <a:bodyPr/>
                    <a:lstStyle/>
                    <a:p>
                      <a:pPr algn="ctr" fontAlgn="t"/>
                      <a:r>
                        <a:rPr lang="en-US" sz="1600" dirty="0">
                          <a:effectLst/>
                        </a:rPr>
                        <a:t>90.19</a:t>
                      </a:r>
                      <a:endParaRPr lang="en-US" sz="1600" b="0" i="0" dirty="0">
                        <a:solidFill>
                          <a:srgbClr val="000000"/>
                        </a:solidFill>
                        <a:effectLst/>
                        <a:latin typeface="Arial" panose="020B0604020202020204" pitchFamily="34" charset="0"/>
                      </a:endParaRPr>
                    </a:p>
                  </a:txBody>
                  <a:tcPr marL="22860" marR="22860" marT="22860" marB="2286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331123">
                <a:tc>
                  <a:txBody>
                    <a:bodyPr/>
                    <a:lstStyle/>
                    <a:p>
                      <a:pPr fontAlgn="t"/>
                      <a:r>
                        <a:rPr lang="en-US" sz="1600" dirty="0">
                          <a:effectLst/>
                        </a:rPr>
                        <a:t>2 - Middle Level</a:t>
                      </a:r>
                      <a:endParaRPr lang="en-US" sz="1600" b="0" i="0" dirty="0">
                        <a:solidFill>
                          <a:srgbClr val="000000"/>
                        </a:solidFill>
                        <a:effectLst/>
                        <a:latin typeface="Arial" panose="020B0604020202020204" pitchFamily="34" charset="0"/>
                      </a:endParaRPr>
                    </a:p>
                  </a:txBody>
                  <a:tcPr marL="22860" marR="22860" marT="22860" marB="22860">
                    <a:lnL w="12700" cap="flat" cmpd="sng" algn="ctr">
                      <a:solidFill>
                        <a:schemeClr val="tx1"/>
                      </a:solidFill>
                      <a:prstDash val="solid"/>
                      <a:round/>
                      <a:headEnd type="none" w="med" len="med"/>
                      <a:tailEnd type="none" w="med" len="med"/>
                    </a:lnL>
                  </a:tcPr>
                </a:tc>
                <a:tc>
                  <a:txBody>
                    <a:bodyPr/>
                    <a:lstStyle/>
                    <a:p>
                      <a:pPr algn="ctr" fontAlgn="t"/>
                      <a:r>
                        <a:rPr lang="en-US" sz="1600">
                          <a:effectLst/>
                        </a:rPr>
                        <a:t>203</a:t>
                      </a:r>
                      <a:endParaRPr lang="en-US" sz="1600" b="0" i="0">
                        <a:solidFill>
                          <a:srgbClr val="000000"/>
                        </a:solidFill>
                        <a:effectLst/>
                        <a:latin typeface="Arial" panose="020B0604020202020204" pitchFamily="34" charset="0"/>
                      </a:endParaRPr>
                    </a:p>
                  </a:txBody>
                  <a:tcPr marL="22860" marR="22860" marT="22860" marB="22860"/>
                </a:tc>
                <a:tc>
                  <a:txBody>
                    <a:bodyPr/>
                    <a:lstStyle/>
                    <a:p>
                      <a:pPr algn="ctr" fontAlgn="t"/>
                      <a:r>
                        <a:rPr lang="en-US" sz="1600" dirty="0">
                          <a:effectLst/>
                        </a:rPr>
                        <a:t>69.97</a:t>
                      </a:r>
                      <a:endParaRPr lang="en-US" sz="1600" b="0" i="0" dirty="0">
                        <a:solidFill>
                          <a:srgbClr val="000000"/>
                        </a:solidFill>
                        <a:effectLst/>
                        <a:latin typeface="Arial" panose="020B0604020202020204" pitchFamily="34" charset="0"/>
                      </a:endParaRPr>
                    </a:p>
                  </a:txBody>
                  <a:tcPr marL="22860" marR="22860" marT="22860" marB="22860"/>
                </a:tc>
                <a:tc>
                  <a:txBody>
                    <a:bodyPr/>
                    <a:lstStyle/>
                    <a:p>
                      <a:pPr algn="ctr" fontAlgn="t"/>
                      <a:r>
                        <a:rPr lang="en-US" sz="1600" dirty="0">
                          <a:effectLst/>
                        </a:rPr>
                        <a:t>7.38</a:t>
                      </a:r>
                      <a:endParaRPr lang="en-US" sz="1600" b="0" i="0" dirty="0">
                        <a:solidFill>
                          <a:srgbClr val="000000"/>
                        </a:solidFill>
                        <a:effectLst/>
                        <a:latin typeface="Arial" panose="020B0604020202020204" pitchFamily="34" charset="0"/>
                      </a:endParaRPr>
                    </a:p>
                  </a:txBody>
                  <a:tcPr marL="22860" marR="22860" marT="22860" marB="22860"/>
                </a:tc>
                <a:tc>
                  <a:txBody>
                    <a:bodyPr/>
                    <a:lstStyle/>
                    <a:p>
                      <a:pPr algn="ctr" fontAlgn="t"/>
                      <a:r>
                        <a:rPr lang="en-US" sz="1600" dirty="0">
                          <a:effectLst/>
                        </a:rPr>
                        <a:t>47.56</a:t>
                      </a:r>
                      <a:endParaRPr lang="en-US" sz="1600" b="0" i="0" dirty="0">
                        <a:solidFill>
                          <a:srgbClr val="000000"/>
                        </a:solidFill>
                        <a:effectLst/>
                        <a:latin typeface="Arial" panose="020B0604020202020204" pitchFamily="34" charset="0"/>
                      </a:endParaRPr>
                    </a:p>
                  </a:txBody>
                  <a:tcPr marL="22860" marR="22860" marT="22860" marB="22860"/>
                </a:tc>
                <a:tc>
                  <a:txBody>
                    <a:bodyPr/>
                    <a:lstStyle/>
                    <a:p>
                      <a:pPr algn="ctr" fontAlgn="t"/>
                      <a:r>
                        <a:rPr lang="en-US" sz="1600" dirty="0">
                          <a:effectLst/>
                        </a:rPr>
                        <a:t>87.55</a:t>
                      </a:r>
                      <a:endParaRPr lang="en-US" sz="1600" b="0" i="0" dirty="0">
                        <a:solidFill>
                          <a:srgbClr val="000000"/>
                        </a:solidFill>
                        <a:effectLst/>
                        <a:latin typeface="Arial" panose="020B0604020202020204" pitchFamily="34" charset="0"/>
                      </a:endParaRPr>
                    </a:p>
                  </a:txBody>
                  <a:tcPr marL="22860" marR="22860" marT="22860" marB="2286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r h="360856">
                <a:tc>
                  <a:txBody>
                    <a:bodyPr/>
                    <a:lstStyle/>
                    <a:p>
                      <a:pPr fontAlgn="t"/>
                      <a:r>
                        <a:rPr lang="en-US" sz="1600" dirty="0">
                          <a:effectLst/>
                        </a:rPr>
                        <a:t>3 - High School Level</a:t>
                      </a:r>
                      <a:endParaRPr lang="en-US" sz="1600" b="0" i="0" dirty="0">
                        <a:solidFill>
                          <a:srgbClr val="000000"/>
                        </a:solidFill>
                        <a:effectLst/>
                        <a:latin typeface="Arial" panose="020B0604020202020204" pitchFamily="34" charset="0"/>
                      </a:endParaRPr>
                    </a:p>
                  </a:txBody>
                  <a:tcPr marL="22860" marR="22860" marT="22860" marB="2286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fontAlgn="t"/>
                      <a:r>
                        <a:rPr lang="en-US" sz="1600" b="0" i="0" dirty="0">
                          <a:solidFill>
                            <a:schemeClr val="tx1"/>
                          </a:solidFill>
                          <a:effectLst/>
                          <a:latin typeface="+mn-lt"/>
                        </a:rPr>
                        <a:t>315</a:t>
                      </a:r>
                      <a:endParaRPr lang="en-US" sz="1600" b="0" i="0" dirty="0">
                        <a:solidFill>
                          <a:srgbClr val="000000"/>
                        </a:solidFill>
                        <a:effectLst/>
                        <a:latin typeface="Arial" panose="020B0604020202020204" pitchFamily="34" charset="0"/>
                      </a:endParaRPr>
                    </a:p>
                  </a:txBody>
                  <a:tcPr marL="22860" marR="22860" marT="22860" marB="22860">
                    <a:lnB w="12700" cap="flat" cmpd="sng" algn="ctr">
                      <a:solidFill>
                        <a:schemeClr val="tx1"/>
                      </a:solidFill>
                      <a:prstDash val="solid"/>
                      <a:round/>
                      <a:headEnd type="none" w="med" len="med"/>
                      <a:tailEnd type="none" w="med" len="med"/>
                    </a:lnB>
                  </a:tcPr>
                </a:tc>
                <a:tc>
                  <a:txBody>
                    <a:bodyPr/>
                    <a:lstStyle/>
                    <a:p>
                      <a:pPr algn="ctr" fontAlgn="t"/>
                      <a:r>
                        <a:rPr lang="en-US" sz="1600" b="0" i="0">
                          <a:solidFill>
                            <a:srgbClr val="000000"/>
                          </a:solidFill>
                          <a:effectLst/>
                          <a:latin typeface="+mn-lt"/>
                        </a:rPr>
                        <a:t>66.28</a:t>
                      </a:r>
                    </a:p>
                  </a:txBody>
                  <a:tcPr marL="22860" marR="22860" marT="22860" marB="22860">
                    <a:lnB w="12700" cap="flat" cmpd="sng" algn="ctr">
                      <a:solidFill>
                        <a:schemeClr val="tx1"/>
                      </a:solidFill>
                      <a:prstDash val="solid"/>
                      <a:round/>
                      <a:headEnd type="none" w="med" len="med"/>
                      <a:tailEnd type="none" w="med" len="med"/>
                    </a:lnB>
                  </a:tcPr>
                </a:tc>
                <a:tc>
                  <a:txBody>
                    <a:bodyPr/>
                    <a:lstStyle/>
                    <a:p>
                      <a:pPr algn="ctr" fontAlgn="t"/>
                      <a:r>
                        <a:rPr lang="en-US" sz="1600" b="0" i="0">
                          <a:solidFill>
                            <a:srgbClr val="000000"/>
                          </a:solidFill>
                          <a:effectLst/>
                          <a:latin typeface="+mn-lt"/>
                        </a:rPr>
                        <a:t>7.93</a:t>
                      </a:r>
                    </a:p>
                  </a:txBody>
                  <a:tcPr marL="22860" marR="22860" marT="22860" marB="22860">
                    <a:lnB w="12700" cap="flat" cmpd="sng" algn="ctr">
                      <a:solidFill>
                        <a:schemeClr val="tx1"/>
                      </a:solidFill>
                      <a:prstDash val="solid"/>
                      <a:round/>
                      <a:headEnd type="none" w="med" len="med"/>
                      <a:tailEnd type="none" w="med" len="med"/>
                    </a:lnB>
                  </a:tcPr>
                </a:tc>
                <a:tc>
                  <a:txBody>
                    <a:bodyPr/>
                    <a:lstStyle/>
                    <a:p>
                      <a:pPr algn="ctr" fontAlgn="t"/>
                      <a:r>
                        <a:rPr lang="en-US" sz="1600" b="0" i="0">
                          <a:solidFill>
                            <a:srgbClr val="000000"/>
                          </a:solidFill>
                          <a:effectLst/>
                          <a:latin typeface="+mn-lt"/>
                        </a:rPr>
                        <a:t>30.84</a:t>
                      </a:r>
                    </a:p>
                  </a:txBody>
                  <a:tcPr marL="22860" marR="22860" marT="22860" marB="22860">
                    <a:lnB w="12700" cap="flat" cmpd="sng" algn="ctr">
                      <a:solidFill>
                        <a:schemeClr val="tx1"/>
                      </a:solidFill>
                      <a:prstDash val="solid"/>
                      <a:round/>
                      <a:headEnd type="none" w="med" len="med"/>
                      <a:tailEnd type="none" w="med" len="med"/>
                    </a:lnB>
                  </a:tcPr>
                </a:tc>
                <a:tc>
                  <a:txBody>
                    <a:bodyPr/>
                    <a:lstStyle/>
                    <a:p>
                      <a:pPr algn="ctr" fontAlgn="t"/>
                      <a:r>
                        <a:rPr lang="en-US" sz="1600" b="0" i="0" dirty="0">
                          <a:solidFill>
                            <a:srgbClr val="000000"/>
                          </a:solidFill>
                          <a:effectLst/>
                          <a:latin typeface="+mn-lt"/>
                        </a:rPr>
                        <a:t>97.40</a:t>
                      </a:r>
                    </a:p>
                  </a:txBody>
                  <a:tcPr marL="22860" marR="22860" marT="22860" marB="2286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6904" y="0"/>
            <a:ext cx="5485096" cy="4113822"/>
          </a:xfrm>
          <a:prstGeom prst="rect">
            <a:avLst/>
          </a:prstGeom>
        </p:spPr>
      </p:pic>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4884" b="43090"/>
          <a:stretch/>
        </p:blipFill>
        <p:spPr>
          <a:xfrm>
            <a:off x="6713111" y="4113822"/>
            <a:ext cx="5472682" cy="2135393"/>
          </a:xfrm>
          <a:prstGeom prst="rect">
            <a:avLst/>
          </a:prstGeom>
        </p:spPr>
      </p:pic>
    </p:spTree>
    <p:extLst>
      <p:ext uri="{BB962C8B-B14F-4D97-AF65-F5344CB8AC3E}">
        <p14:creationId xmlns:p14="http://schemas.microsoft.com/office/powerpoint/2010/main" val="22893737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4503" y="274320"/>
            <a:ext cx="10515600" cy="763648"/>
          </a:xfrm>
        </p:spPr>
        <p:txBody>
          <a:bodyPr>
            <a:normAutofit/>
          </a:bodyPr>
          <a:lstStyle/>
          <a:p>
            <a:r>
              <a:rPr lang="en-US" sz="2400" b="1" dirty="0">
                <a:solidFill>
                  <a:srgbClr val="002060"/>
                </a:solidFill>
              </a:rPr>
              <a:t>ESSA School Index Score: Statistical Markers for Distributions by Grade Span*</a:t>
            </a:r>
            <a:endParaRPr lang="en-US" sz="2400" dirty="0"/>
          </a:p>
        </p:txBody>
      </p:sp>
      <p:graphicFrame>
        <p:nvGraphicFramePr>
          <p:cNvPr id="5" name="Table 4"/>
          <p:cNvGraphicFramePr>
            <a:graphicFrameLocks noGrp="1"/>
          </p:cNvGraphicFramePr>
          <p:nvPr>
            <p:extLst/>
          </p:nvPr>
        </p:nvGraphicFramePr>
        <p:xfrm>
          <a:off x="794427" y="3141023"/>
          <a:ext cx="7494930" cy="1524968"/>
        </p:xfrm>
        <a:graphic>
          <a:graphicData uri="http://schemas.openxmlformats.org/drawingml/2006/table">
            <a:tbl>
              <a:tblPr>
                <a:tableStyleId>{8EC20E35-A176-4012-BC5E-935CFFF8708E}</a:tableStyleId>
              </a:tblPr>
              <a:tblGrid>
                <a:gridCol w="1188720">
                  <a:extLst>
                    <a:ext uri="{9D8B030D-6E8A-4147-A177-3AD203B41FA5}">
                      <a16:colId xmlns:a16="http://schemas.microsoft.com/office/drawing/2014/main" val="20000"/>
                    </a:ext>
                  </a:extLst>
                </a:gridCol>
                <a:gridCol w="700690">
                  <a:extLst>
                    <a:ext uri="{9D8B030D-6E8A-4147-A177-3AD203B41FA5}">
                      <a16:colId xmlns:a16="http://schemas.microsoft.com/office/drawing/2014/main" val="20001"/>
                    </a:ext>
                  </a:extLst>
                </a:gridCol>
                <a:gridCol w="700690">
                  <a:extLst>
                    <a:ext uri="{9D8B030D-6E8A-4147-A177-3AD203B41FA5}">
                      <a16:colId xmlns:a16="http://schemas.microsoft.com/office/drawing/2014/main" val="20002"/>
                    </a:ext>
                  </a:extLst>
                </a:gridCol>
                <a:gridCol w="700690">
                  <a:extLst>
                    <a:ext uri="{9D8B030D-6E8A-4147-A177-3AD203B41FA5}">
                      <a16:colId xmlns:a16="http://schemas.microsoft.com/office/drawing/2014/main" val="20003"/>
                    </a:ext>
                  </a:extLst>
                </a:gridCol>
                <a:gridCol w="700690">
                  <a:extLst>
                    <a:ext uri="{9D8B030D-6E8A-4147-A177-3AD203B41FA5}">
                      <a16:colId xmlns:a16="http://schemas.microsoft.com/office/drawing/2014/main" val="20004"/>
                    </a:ext>
                  </a:extLst>
                </a:gridCol>
                <a:gridCol w="700690">
                  <a:extLst>
                    <a:ext uri="{9D8B030D-6E8A-4147-A177-3AD203B41FA5}">
                      <a16:colId xmlns:a16="http://schemas.microsoft.com/office/drawing/2014/main" val="20005"/>
                    </a:ext>
                  </a:extLst>
                </a:gridCol>
                <a:gridCol w="700690">
                  <a:extLst>
                    <a:ext uri="{9D8B030D-6E8A-4147-A177-3AD203B41FA5}">
                      <a16:colId xmlns:a16="http://schemas.microsoft.com/office/drawing/2014/main" val="20006"/>
                    </a:ext>
                  </a:extLst>
                </a:gridCol>
                <a:gridCol w="700690">
                  <a:extLst>
                    <a:ext uri="{9D8B030D-6E8A-4147-A177-3AD203B41FA5}">
                      <a16:colId xmlns:a16="http://schemas.microsoft.com/office/drawing/2014/main" val="20007"/>
                    </a:ext>
                  </a:extLst>
                </a:gridCol>
                <a:gridCol w="700690">
                  <a:extLst>
                    <a:ext uri="{9D8B030D-6E8A-4147-A177-3AD203B41FA5}">
                      <a16:colId xmlns:a16="http://schemas.microsoft.com/office/drawing/2014/main" val="20008"/>
                    </a:ext>
                  </a:extLst>
                </a:gridCol>
                <a:gridCol w="700690">
                  <a:extLst>
                    <a:ext uri="{9D8B030D-6E8A-4147-A177-3AD203B41FA5}">
                      <a16:colId xmlns:a16="http://schemas.microsoft.com/office/drawing/2014/main" val="20009"/>
                    </a:ext>
                  </a:extLst>
                </a:gridCol>
              </a:tblGrid>
              <a:tr h="241384">
                <a:tc>
                  <a:txBody>
                    <a:bodyPr/>
                    <a:lstStyle/>
                    <a:p>
                      <a:pPr algn="l" fontAlgn="b"/>
                      <a:endParaRPr lang="en-US" sz="1400" b="1"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fontAlgn="b"/>
                      <a:r>
                        <a:rPr lang="en-US" sz="1600" b="1" u="none" strike="noStrike" dirty="0">
                          <a:effectLst/>
                        </a:rPr>
                        <a:t>-2 SD</a:t>
                      </a:r>
                      <a:endParaRPr lang="en-US" sz="1600" b="1" i="0" u="none" strike="noStrike" dirty="0">
                        <a:solidFill>
                          <a:srgbClr val="000000"/>
                        </a:solidFill>
                        <a:effectLst/>
                        <a:latin typeface="Calibri" panose="020F0502020204030204" pitchFamily="34" charset="0"/>
                      </a:endParaRP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fontAlgn="b"/>
                      <a:r>
                        <a:rPr lang="en-US" sz="1600" b="1" u="none" strike="noStrike" dirty="0">
                          <a:effectLst/>
                        </a:rPr>
                        <a:t>-1.5 SD</a:t>
                      </a:r>
                      <a:endParaRPr lang="en-US" sz="1600" b="1" i="0" u="none" strike="noStrike" dirty="0">
                        <a:solidFill>
                          <a:srgbClr val="000000"/>
                        </a:solidFill>
                        <a:effectLst/>
                        <a:latin typeface="Calibri" panose="020F0502020204030204" pitchFamily="34" charset="0"/>
                      </a:endParaRP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fontAlgn="b"/>
                      <a:r>
                        <a:rPr lang="en-US" sz="1600" b="1" u="none" strike="noStrike" dirty="0">
                          <a:effectLst/>
                        </a:rPr>
                        <a:t>-1 SD</a:t>
                      </a:r>
                      <a:endParaRPr lang="en-US" sz="1600" b="1" i="0" u="none" strike="noStrike" dirty="0">
                        <a:solidFill>
                          <a:srgbClr val="000000"/>
                        </a:solidFill>
                        <a:effectLst/>
                        <a:latin typeface="Calibri" panose="020F0502020204030204" pitchFamily="34" charset="0"/>
                      </a:endParaRP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fontAlgn="b"/>
                      <a:r>
                        <a:rPr lang="en-US" sz="1600" b="1" u="none" strike="noStrike" dirty="0">
                          <a:effectLst/>
                        </a:rPr>
                        <a:t>-0.5 SD</a:t>
                      </a:r>
                      <a:endParaRPr lang="en-US" sz="1600" b="1" i="0" u="none" strike="noStrike" dirty="0">
                        <a:solidFill>
                          <a:srgbClr val="000000"/>
                        </a:solidFill>
                        <a:effectLst/>
                        <a:latin typeface="Calibri" panose="020F0502020204030204" pitchFamily="34" charset="0"/>
                      </a:endParaRP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fontAlgn="b"/>
                      <a:r>
                        <a:rPr lang="en-US" sz="1600" b="1" u="none" strike="noStrike" dirty="0">
                          <a:effectLst/>
                        </a:rPr>
                        <a:t>Mean</a:t>
                      </a:r>
                      <a:endParaRPr lang="en-US" sz="1600" b="1" i="0" u="none" strike="noStrike" dirty="0">
                        <a:solidFill>
                          <a:srgbClr val="000000"/>
                        </a:solidFill>
                        <a:effectLst/>
                        <a:latin typeface="Calibri" panose="020F0502020204030204" pitchFamily="34" charset="0"/>
                      </a:endParaRP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fontAlgn="b"/>
                      <a:r>
                        <a:rPr lang="en-US" sz="1600" b="1" u="none" strike="noStrike" dirty="0">
                          <a:effectLst/>
                        </a:rPr>
                        <a:t>0.5 SD</a:t>
                      </a:r>
                      <a:endParaRPr lang="en-US" sz="1600" b="1" i="0" u="none" strike="noStrike" dirty="0">
                        <a:solidFill>
                          <a:srgbClr val="000000"/>
                        </a:solidFill>
                        <a:effectLst/>
                        <a:latin typeface="Calibri" panose="020F0502020204030204" pitchFamily="34" charset="0"/>
                      </a:endParaRP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fontAlgn="b"/>
                      <a:r>
                        <a:rPr lang="en-US" sz="1600" b="1" u="none" strike="noStrike" dirty="0">
                          <a:effectLst/>
                        </a:rPr>
                        <a:t>1.0 SD</a:t>
                      </a:r>
                      <a:endParaRPr lang="en-US" sz="1600" b="1" i="0" u="none" strike="noStrike" dirty="0">
                        <a:solidFill>
                          <a:srgbClr val="000000"/>
                        </a:solidFill>
                        <a:effectLst/>
                        <a:latin typeface="Calibri" panose="020F0502020204030204" pitchFamily="34" charset="0"/>
                      </a:endParaRP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fontAlgn="b"/>
                      <a:r>
                        <a:rPr lang="en-US" sz="1600" b="1" u="none" strike="noStrike" dirty="0">
                          <a:effectLst/>
                        </a:rPr>
                        <a:t>1.5 SD</a:t>
                      </a:r>
                      <a:endParaRPr lang="en-US" sz="1600" b="1" i="0" u="none" strike="noStrike" dirty="0">
                        <a:solidFill>
                          <a:srgbClr val="000000"/>
                        </a:solidFill>
                        <a:effectLst/>
                        <a:latin typeface="Calibri" panose="020F0502020204030204" pitchFamily="34" charset="0"/>
                      </a:endParaRP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fontAlgn="b"/>
                      <a:r>
                        <a:rPr lang="en-US" sz="1600" b="1" u="none" strike="noStrike" dirty="0">
                          <a:effectLst/>
                        </a:rPr>
                        <a:t>2.0 SD</a:t>
                      </a:r>
                      <a:endParaRPr lang="en-US" sz="1600" b="1" i="0" u="none" strike="noStrike" dirty="0">
                        <a:solidFill>
                          <a:srgbClr val="000000"/>
                        </a:solidFill>
                        <a:effectLst/>
                        <a:latin typeface="Calibri" panose="020F0502020204030204" pitchFamily="34" charset="0"/>
                      </a:endParaRPr>
                    </a:p>
                  </a:txBody>
                  <a:tcPr marL="7620" marR="7620" marT="7620"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10000"/>
                  </a:ext>
                </a:extLst>
              </a:tr>
              <a:tr h="474444">
                <a:tc>
                  <a:txBody>
                    <a:bodyPr/>
                    <a:lstStyle/>
                    <a:p>
                      <a:pPr algn="l" fontAlgn="b"/>
                      <a:r>
                        <a:rPr lang="en-US" sz="1600" b="0" i="0" u="none" strike="noStrike">
                          <a:solidFill>
                            <a:srgbClr val="000000"/>
                          </a:solidFill>
                          <a:effectLst/>
                          <a:latin typeface="Calibri" panose="020F0502020204030204" pitchFamily="34" charset="0"/>
                        </a:rPr>
                        <a:t>1-Elementary</a:t>
                      </a:r>
                    </a:p>
                  </a:txBody>
                  <a:tcPr marL="7620" marR="7620" marT="7620"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r" fontAlgn="b"/>
                      <a:r>
                        <a:rPr lang="en-US" sz="1600" b="0" i="0" u="none" strike="noStrike">
                          <a:solidFill>
                            <a:srgbClr val="000000"/>
                          </a:solidFill>
                          <a:effectLst/>
                          <a:latin typeface="Calibri" panose="020F0502020204030204" pitchFamily="34" charset="0"/>
                        </a:rPr>
                        <a:t>56.00</a:t>
                      </a:r>
                    </a:p>
                  </a:txBody>
                  <a:tcPr marL="7620" marR="7620" marT="7620" marB="0" anchor="b">
                    <a:lnT w="12700" cap="flat" cmpd="sng" algn="ctr">
                      <a:solidFill>
                        <a:schemeClr val="tx1"/>
                      </a:solidFill>
                      <a:prstDash val="solid"/>
                      <a:round/>
                      <a:headEnd type="none" w="med" len="med"/>
                      <a:tailEnd type="none" w="med" len="med"/>
                    </a:lnT>
                  </a:tcPr>
                </a:tc>
                <a:tc>
                  <a:txBody>
                    <a:bodyPr/>
                    <a:lstStyle/>
                    <a:p>
                      <a:pPr algn="r" fontAlgn="b"/>
                      <a:r>
                        <a:rPr lang="en-US" sz="1600" b="0" i="0" u="none" strike="noStrike">
                          <a:solidFill>
                            <a:srgbClr val="000000"/>
                          </a:solidFill>
                          <a:effectLst/>
                          <a:latin typeface="Calibri" panose="020F0502020204030204" pitchFamily="34" charset="0"/>
                        </a:rPr>
                        <a:t>59.72</a:t>
                      </a:r>
                    </a:p>
                  </a:txBody>
                  <a:tcPr marL="7620" marR="7620" marT="7620" marB="0" anchor="b">
                    <a:lnT w="12700" cap="flat" cmpd="sng" algn="ctr">
                      <a:solidFill>
                        <a:schemeClr val="tx1"/>
                      </a:solidFill>
                      <a:prstDash val="solid"/>
                      <a:round/>
                      <a:headEnd type="none" w="med" len="med"/>
                      <a:tailEnd type="none" w="med" len="med"/>
                    </a:lnT>
                  </a:tcPr>
                </a:tc>
                <a:tc>
                  <a:txBody>
                    <a:bodyPr/>
                    <a:lstStyle/>
                    <a:p>
                      <a:pPr algn="r" fontAlgn="b"/>
                      <a:r>
                        <a:rPr lang="en-US" sz="1600" b="0" i="0" u="none" strike="noStrike">
                          <a:solidFill>
                            <a:srgbClr val="000000"/>
                          </a:solidFill>
                          <a:effectLst/>
                          <a:latin typeface="Calibri" panose="020F0502020204030204" pitchFamily="34" charset="0"/>
                        </a:rPr>
                        <a:t>63.43</a:t>
                      </a:r>
                    </a:p>
                  </a:txBody>
                  <a:tcPr marL="7620" marR="7620" marT="7620" marB="0" anchor="b">
                    <a:lnT w="12700" cap="flat" cmpd="sng" algn="ctr">
                      <a:solidFill>
                        <a:schemeClr val="tx1"/>
                      </a:solidFill>
                      <a:prstDash val="solid"/>
                      <a:round/>
                      <a:headEnd type="none" w="med" len="med"/>
                      <a:tailEnd type="none" w="med" len="med"/>
                    </a:lnT>
                  </a:tcPr>
                </a:tc>
                <a:tc>
                  <a:txBody>
                    <a:bodyPr/>
                    <a:lstStyle/>
                    <a:p>
                      <a:pPr algn="r" fontAlgn="b"/>
                      <a:r>
                        <a:rPr lang="en-US" sz="1600" b="0" i="0" u="none" strike="noStrike">
                          <a:solidFill>
                            <a:srgbClr val="000000"/>
                          </a:solidFill>
                          <a:effectLst/>
                          <a:latin typeface="Calibri" panose="020F0502020204030204" pitchFamily="34" charset="0"/>
                        </a:rPr>
                        <a:t>67.15</a:t>
                      </a:r>
                    </a:p>
                  </a:txBody>
                  <a:tcPr marL="7620" marR="7620" marT="7620" marB="0" anchor="b">
                    <a:lnT w="12700" cap="flat" cmpd="sng" algn="ctr">
                      <a:solidFill>
                        <a:schemeClr val="tx1"/>
                      </a:solidFill>
                      <a:prstDash val="solid"/>
                      <a:round/>
                      <a:headEnd type="none" w="med" len="med"/>
                      <a:tailEnd type="none" w="med" len="med"/>
                    </a:lnT>
                  </a:tcPr>
                </a:tc>
                <a:tc>
                  <a:txBody>
                    <a:bodyPr/>
                    <a:lstStyle/>
                    <a:p>
                      <a:pPr algn="r" fontAlgn="b"/>
                      <a:r>
                        <a:rPr lang="en-US" sz="1600" b="0" i="0" u="none" strike="noStrike">
                          <a:solidFill>
                            <a:srgbClr val="000000"/>
                          </a:solidFill>
                          <a:effectLst/>
                          <a:latin typeface="Calibri" panose="020F0502020204030204" pitchFamily="34" charset="0"/>
                        </a:rPr>
                        <a:t>70.86</a:t>
                      </a:r>
                    </a:p>
                  </a:txBody>
                  <a:tcPr marL="7620" marR="7620" marT="7620" marB="0" anchor="b">
                    <a:lnT w="12700" cap="flat" cmpd="sng" algn="ctr">
                      <a:solidFill>
                        <a:schemeClr val="tx1"/>
                      </a:solidFill>
                      <a:prstDash val="solid"/>
                      <a:round/>
                      <a:headEnd type="none" w="med" len="med"/>
                      <a:tailEnd type="none" w="med" len="med"/>
                    </a:lnT>
                  </a:tcPr>
                </a:tc>
                <a:tc>
                  <a:txBody>
                    <a:bodyPr/>
                    <a:lstStyle/>
                    <a:p>
                      <a:pPr algn="r" fontAlgn="b"/>
                      <a:r>
                        <a:rPr lang="en-US" sz="1600" b="0" i="0" u="none" strike="noStrike">
                          <a:solidFill>
                            <a:srgbClr val="000000"/>
                          </a:solidFill>
                          <a:effectLst/>
                          <a:latin typeface="Calibri" panose="020F0502020204030204" pitchFamily="34" charset="0"/>
                        </a:rPr>
                        <a:t>74.58</a:t>
                      </a:r>
                    </a:p>
                  </a:txBody>
                  <a:tcPr marL="7620" marR="7620" marT="7620" marB="0" anchor="b">
                    <a:lnT w="12700" cap="flat" cmpd="sng" algn="ctr">
                      <a:solidFill>
                        <a:schemeClr val="tx1"/>
                      </a:solidFill>
                      <a:prstDash val="solid"/>
                      <a:round/>
                      <a:headEnd type="none" w="med" len="med"/>
                      <a:tailEnd type="none" w="med" len="med"/>
                    </a:lnT>
                  </a:tcPr>
                </a:tc>
                <a:tc>
                  <a:txBody>
                    <a:bodyPr/>
                    <a:lstStyle/>
                    <a:p>
                      <a:pPr algn="r" fontAlgn="b"/>
                      <a:r>
                        <a:rPr lang="en-US" sz="1600" b="0" i="0" u="none" strike="noStrike">
                          <a:solidFill>
                            <a:srgbClr val="000000"/>
                          </a:solidFill>
                          <a:effectLst/>
                          <a:latin typeface="Calibri" panose="020F0502020204030204" pitchFamily="34" charset="0"/>
                        </a:rPr>
                        <a:t>78.29</a:t>
                      </a:r>
                    </a:p>
                  </a:txBody>
                  <a:tcPr marL="7620" marR="7620" marT="7620" marB="0" anchor="b">
                    <a:lnT w="12700" cap="flat" cmpd="sng" algn="ctr">
                      <a:solidFill>
                        <a:schemeClr val="tx1"/>
                      </a:solidFill>
                      <a:prstDash val="solid"/>
                      <a:round/>
                      <a:headEnd type="none" w="med" len="med"/>
                      <a:tailEnd type="none" w="med" len="med"/>
                    </a:lnT>
                  </a:tcPr>
                </a:tc>
                <a:tc>
                  <a:txBody>
                    <a:bodyPr/>
                    <a:lstStyle/>
                    <a:p>
                      <a:pPr algn="r" fontAlgn="b"/>
                      <a:r>
                        <a:rPr lang="en-US" sz="1600" b="0" i="0" u="none" strike="noStrike">
                          <a:solidFill>
                            <a:srgbClr val="000000"/>
                          </a:solidFill>
                          <a:effectLst/>
                          <a:latin typeface="Calibri" panose="020F0502020204030204" pitchFamily="34" charset="0"/>
                        </a:rPr>
                        <a:t>82.01</a:t>
                      </a:r>
                    </a:p>
                  </a:txBody>
                  <a:tcPr marL="7620" marR="7620" marT="7620" marB="0" anchor="b">
                    <a:lnT w="12700" cap="flat" cmpd="sng" algn="ctr">
                      <a:solidFill>
                        <a:schemeClr val="tx1"/>
                      </a:solidFill>
                      <a:prstDash val="solid"/>
                      <a:round/>
                      <a:headEnd type="none" w="med" len="med"/>
                      <a:tailEnd type="none" w="med" len="med"/>
                    </a:lnT>
                  </a:tcPr>
                </a:tc>
                <a:tc>
                  <a:txBody>
                    <a:bodyPr/>
                    <a:lstStyle/>
                    <a:p>
                      <a:pPr algn="r" fontAlgn="b"/>
                      <a:r>
                        <a:rPr lang="en-US" sz="1600" b="0" i="0" u="none" strike="noStrike">
                          <a:solidFill>
                            <a:srgbClr val="000000"/>
                          </a:solidFill>
                          <a:effectLst/>
                          <a:latin typeface="Calibri" panose="020F0502020204030204" pitchFamily="34" charset="0"/>
                        </a:rPr>
                        <a:t>85.72</a:t>
                      </a:r>
                    </a:p>
                  </a:txBody>
                  <a:tcPr marL="7620" marR="7620" marT="7620"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324620">
                <a:tc>
                  <a:txBody>
                    <a:bodyPr/>
                    <a:lstStyle/>
                    <a:p>
                      <a:pPr algn="l" fontAlgn="b"/>
                      <a:r>
                        <a:rPr lang="en-US" sz="1600" b="0" i="0" u="none" strike="noStrike">
                          <a:solidFill>
                            <a:srgbClr val="000000"/>
                          </a:solidFill>
                          <a:effectLst/>
                          <a:latin typeface="Calibri" panose="020F0502020204030204" pitchFamily="34" charset="0"/>
                        </a:rPr>
                        <a:t>2-Middle</a:t>
                      </a:r>
                    </a:p>
                  </a:txBody>
                  <a:tcPr marL="7620" marR="7620" marT="7620" marB="0" anchor="b">
                    <a:lnL w="12700" cap="flat" cmpd="sng" algn="ctr">
                      <a:solidFill>
                        <a:schemeClr val="tx1"/>
                      </a:solidFill>
                      <a:prstDash val="solid"/>
                      <a:round/>
                      <a:headEnd type="none" w="med" len="med"/>
                      <a:tailEnd type="none" w="med" len="med"/>
                    </a:lnL>
                  </a:tcPr>
                </a:tc>
                <a:tc>
                  <a:txBody>
                    <a:bodyPr/>
                    <a:lstStyle/>
                    <a:p>
                      <a:pPr algn="r" fontAlgn="b"/>
                      <a:r>
                        <a:rPr lang="en-US" sz="1600" b="0" i="0" u="none" strike="noStrike">
                          <a:solidFill>
                            <a:srgbClr val="000000"/>
                          </a:solidFill>
                          <a:effectLst/>
                          <a:latin typeface="Calibri" panose="020F0502020204030204" pitchFamily="34" charset="0"/>
                        </a:rPr>
                        <a:t>55.21</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58.90</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62.59</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66.28</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69.97</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73.66</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77.35</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81.04</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84.73</a:t>
                      </a:r>
                    </a:p>
                  </a:txBody>
                  <a:tcPr marL="7620" marR="7620" marT="7620"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r h="474444">
                <a:tc>
                  <a:txBody>
                    <a:bodyPr/>
                    <a:lstStyle/>
                    <a:p>
                      <a:pPr algn="l" fontAlgn="b"/>
                      <a:r>
                        <a:rPr lang="en-US" sz="1600" b="0" i="0" u="none" strike="noStrike">
                          <a:solidFill>
                            <a:srgbClr val="000000"/>
                          </a:solidFill>
                          <a:effectLst/>
                          <a:latin typeface="Calibri" panose="020F0502020204030204" pitchFamily="34" charset="0"/>
                        </a:rPr>
                        <a:t>3-High School</a:t>
                      </a:r>
                    </a:p>
                  </a:txBody>
                  <a:tcPr marL="7620" marR="7620" marT="7620"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panose="020F0502020204030204" pitchFamily="34" charset="0"/>
                        </a:rPr>
                        <a:t>50.42</a:t>
                      </a:r>
                    </a:p>
                  </a:txBody>
                  <a:tcPr marL="7620" marR="7620" marT="7620" marB="0" anchor="b">
                    <a:lnB w="12700" cap="flat" cmpd="sng" algn="ctr">
                      <a:solidFill>
                        <a:schemeClr val="tx1"/>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panose="020F0502020204030204" pitchFamily="34" charset="0"/>
                        </a:rPr>
                        <a:t>54.39</a:t>
                      </a:r>
                    </a:p>
                  </a:txBody>
                  <a:tcPr marL="7620" marR="7620" marT="7620" marB="0" anchor="b">
                    <a:lnB w="12700" cap="flat" cmpd="sng" algn="ctr">
                      <a:solidFill>
                        <a:schemeClr val="tx1"/>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panose="020F0502020204030204" pitchFamily="34" charset="0"/>
                        </a:rPr>
                        <a:t>58.35</a:t>
                      </a:r>
                    </a:p>
                  </a:txBody>
                  <a:tcPr marL="7620" marR="7620" marT="7620" marB="0" anchor="b">
                    <a:lnB w="12700" cap="flat" cmpd="sng" algn="ctr">
                      <a:solidFill>
                        <a:schemeClr val="tx1"/>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panose="020F0502020204030204" pitchFamily="34" charset="0"/>
                        </a:rPr>
                        <a:t>62.32</a:t>
                      </a:r>
                    </a:p>
                  </a:txBody>
                  <a:tcPr marL="7620" marR="7620" marT="7620" marB="0" anchor="b">
                    <a:lnB w="12700" cap="flat" cmpd="sng" algn="ctr">
                      <a:solidFill>
                        <a:schemeClr val="tx1"/>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panose="020F0502020204030204" pitchFamily="34" charset="0"/>
                        </a:rPr>
                        <a:t>66.28</a:t>
                      </a:r>
                    </a:p>
                  </a:txBody>
                  <a:tcPr marL="7620" marR="7620" marT="7620" marB="0" anchor="b">
                    <a:lnB w="12700" cap="flat" cmpd="sng" algn="ctr">
                      <a:solidFill>
                        <a:schemeClr val="tx1"/>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panose="020F0502020204030204" pitchFamily="34" charset="0"/>
                        </a:rPr>
                        <a:t>70.25</a:t>
                      </a:r>
                    </a:p>
                  </a:txBody>
                  <a:tcPr marL="7620" marR="7620" marT="7620" marB="0" anchor="b">
                    <a:lnB w="12700" cap="flat" cmpd="sng" algn="ctr">
                      <a:solidFill>
                        <a:schemeClr val="tx1"/>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panose="020F0502020204030204" pitchFamily="34" charset="0"/>
                        </a:rPr>
                        <a:t>74.21</a:t>
                      </a:r>
                    </a:p>
                  </a:txBody>
                  <a:tcPr marL="7620" marR="7620" marT="7620" marB="0" anchor="b">
                    <a:lnB w="12700" cap="flat" cmpd="sng" algn="ctr">
                      <a:solidFill>
                        <a:schemeClr val="tx1"/>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panose="020F0502020204030204" pitchFamily="34" charset="0"/>
                        </a:rPr>
                        <a:t>78.18</a:t>
                      </a:r>
                    </a:p>
                  </a:txBody>
                  <a:tcPr marL="7620" marR="7620" marT="7620" marB="0" anchor="b">
                    <a:lnB w="12700" cap="flat" cmpd="sng" algn="ctr">
                      <a:solidFill>
                        <a:schemeClr val="tx1"/>
                      </a:solidFill>
                      <a:prstDash val="solid"/>
                      <a:round/>
                      <a:headEnd type="none" w="med" len="med"/>
                      <a:tailEnd type="none" w="med" len="med"/>
                    </a:lnB>
                  </a:tcPr>
                </a:tc>
                <a:tc>
                  <a:txBody>
                    <a:bodyPr/>
                    <a:lstStyle/>
                    <a:p>
                      <a:pPr algn="r" fontAlgn="b"/>
                      <a:r>
                        <a:rPr lang="en-US" sz="1600" b="0" i="0" u="none" strike="noStrike" dirty="0">
                          <a:solidFill>
                            <a:srgbClr val="000000"/>
                          </a:solidFill>
                          <a:effectLst/>
                          <a:latin typeface="Calibri" panose="020F0502020204030204" pitchFamily="34" charset="0"/>
                        </a:rPr>
                        <a:t>82.14</a:t>
                      </a:r>
                    </a:p>
                  </a:txBody>
                  <a:tcPr marL="7620" marR="7620" marT="7620"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2" name="TextBox 1"/>
          <p:cNvSpPr txBox="1"/>
          <p:nvPr/>
        </p:nvSpPr>
        <p:spPr>
          <a:xfrm>
            <a:off x="623456" y="6211669"/>
            <a:ext cx="11397283" cy="646331"/>
          </a:xfrm>
          <a:prstGeom prst="rect">
            <a:avLst/>
          </a:prstGeom>
          <a:noFill/>
        </p:spPr>
        <p:txBody>
          <a:bodyPr wrap="square" rtlCol="0">
            <a:spAutoFit/>
          </a:bodyPr>
          <a:lstStyle/>
          <a:p>
            <a:r>
              <a:rPr lang="en-US" dirty="0"/>
              <a:t>*Percentiles are calculated for all schools in the grade span including schools participating in Title I and schools not participating or not eligible. </a:t>
            </a:r>
          </a:p>
        </p:txBody>
      </p:sp>
      <p:graphicFrame>
        <p:nvGraphicFramePr>
          <p:cNvPr id="7" name="Table 6"/>
          <p:cNvGraphicFramePr>
            <a:graphicFrameLocks noGrp="1"/>
          </p:cNvGraphicFramePr>
          <p:nvPr>
            <p:extLst/>
          </p:nvPr>
        </p:nvGraphicFramePr>
        <p:xfrm>
          <a:off x="166326" y="1199750"/>
          <a:ext cx="11854413" cy="1383896"/>
        </p:xfrm>
        <a:graphic>
          <a:graphicData uri="http://schemas.openxmlformats.org/drawingml/2006/table">
            <a:tbl>
              <a:tblPr firstRow="1" firstCol="1" bandRow="1">
                <a:tableStyleId>{2D5ABB26-0587-4C30-8999-92F81FD0307C}</a:tableStyleId>
              </a:tblPr>
              <a:tblGrid>
                <a:gridCol w="1619341">
                  <a:extLst>
                    <a:ext uri="{9D8B030D-6E8A-4147-A177-3AD203B41FA5}">
                      <a16:colId xmlns:a16="http://schemas.microsoft.com/office/drawing/2014/main" val="20000"/>
                    </a:ext>
                  </a:extLst>
                </a:gridCol>
                <a:gridCol w="538688">
                  <a:extLst>
                    <a:ext uri="{9D8B030D-6E8A-4147-A177-3AD203B41FA5}">
                      <a16:colId xmlns:a16="http://schemas.microsoft.com/office/drawing/2014/main" val="20001"/>
                    </a:ext>
                  </a:extLst>
                </a:gridCol>
                <a:gridCol w="538688">
                  <a:extLst>
                    <a:ext uri="{9D8B030D-6E8A-4147-A177-3AD203B41FA5}">
                      <a16:colId xmlns:a16="http://schemas.microsoft.com/office/drawing/2014/main" val="20002"/>
                    </a:ext>
                  </a:extLst>
                </a:gridCol>
                <a:gridCol w="538688">
                  <a:extLst>
                    <a:ext uri="{9D8B030D-6E8A-4147-A177-3AD203B41FA5}">
                      <a16:colId xmlns:a16="http://schemas.microsoft.com/office/drawing/2014/main" val="20003"/>
                    </a:ext>
                  </a:extLst>
                </a:gridCol>
                <a:gridCol w="538688">
                  <a:extLst>
                    <a:ext uri="{9D8B030D-6E8A-4147-A177-3AD203B41FA5}">
                      <a16:colId xmlns:a16="http://schemas.microsoft.com/office/drawing/2014/main" val="20004"/>
                    </a:ext>
                  </a:extLst>
                </a:gridCol>
                <a:gridCol w="538688">
                  <a:extLst>
                    <a:ext uri="{9D8B030D-6E8A-4147-A177-3AD203B41FA5}">
                      <a16:colId xmlns:a16="http://schemas.microsoft.com/office/drawing/2014/main" val="20005"/>
                    </a:ext>
                  </a:extLst>
                </a:gridCol>
                <a:gridCol w="538688">
                  <a:extLst>
                    <a:ext uri="{9D8B030D-6E8A-4147-A177-3AD203B41FA5}">
                      <a16:colId xmlns:a16="http://schemas.microsoft.com/office/drawing/2014/main" val="20006"/>
                    </a:ext>
                  </a:extLst>
                </a:gridCol>
                <a:gridCol w="538688">
                  <a:extLst>
                    <a:ext uri="{9D8B030D-6E8A-4147-A177-3AD203B41FA5}">
                      <a16:colId xmlns:a16="http://schemas.microsoft.com/office/drawing/2014/main" val="20007"/>
                    </a:ext>
                  </a:extLst>
                </a:gridCol>
                <a:gridCol w="538688">
                  <a:extLst>
                    <a:ext uri="{9D8B030D-6E8A-4147-A177-3AD203B41FA5}">
                      <a16:colId xmlns:a16="http://schemas.microsoft.com/office/drawing/2014/main" val="20008"/>
                    </a:ext>
                  </a:extLst>
                </a:gridCol>
                <a:gridCol w="538688">
                  <a:extLst>
                    <a:ext uri="{9D8B030D-6E8A-4147-A177-3AD203B41FA5}">
                      <a16:colId xmlns:a16="http://schemas.microsoft.com/office/drawing/2014/main" val="20009"/>
                    </a:ext>
                  </a:extLst>
                </a:gridCol>
                <a:gridCol w="538688">
                  <a:extLst>
                    <a:ext uri="{9D8B030D-6E8A-4147-A177-3AD203B41FA5}">
                      <a16:colId xmlns:a16="http://schemas.microsoft.com/office/drawing/2014/main" val="20010"/>
                    </a:ext>
                  </a:extLst>
                </a:gridCol>
                <a:gridCol w="538688">
                  <a:extLst>
                    <a:ext uri="{9D8B030D-6E8A-4147-A177-3AD203B41FA5}">
                      <a16:colId xmlns:a16="http://schemas.microsoft.com/office/drawing/2014/main" val="20011"/>
                    </a:ext>
                  </a:extLst>
                </a:gridCol>
                <a:gridCol w="538688">
                  <a:extLst>
                    <a:ext uri="{9D8B030D-6E8A-4147-A177-3AD203B41FA5}">
                      <a16:colId xmlns:a16="http://schemas.microsoft.com/office/drawing/2014/main" val="20012"/>
                    </a:ext>
                  </a:extLst>
                </a:gridCol>
                <a:gridCol w="538688">
                  <a:extLst>
                    <a:ext uri="{9D8B030D-6E8A-4147-A177-3AD203B41FA5}">
                      <a16:colId xmlns:a16="http://schemas.microsoft.com/office/drawing/2014/main" val="20013"/>
                    </a:ext>
                  </a:extLst>
                </a:gridCol>
                <a:gridCol w="538688">
                  <a:extLst>
                    <a:ext uri="{9D8B030D-6E8A-4147-A177-3AD203B41FA5}">
                      <a16:colId xmlns:a16="http://schemas.microsoft.com/office/drawing/2014/main" val="20014"/>
                    </a:ext>
                  </a:extLst>
                </a:gridCol>
                <a:gridCol w="538688">
                  <a:extLst>
                    <a:ext uri="{9D8B030D-6E8A-4147-A177-3AD203B41FA5}">
                      <a16:colId xmlns:a16="http://schemas.microsoft.com/office/drawing/2014/main" val="20015"/>
                    </a:ext>
                  </a:extLst>
                </a:gridCol>
                <a:gridCol w="538688">
                  <a:extLst>
                    <a:ext uri="{9D8B030D-6E8A-4147-A177-3AD203B41FA5}">
                      <a16:colId xmlns:a16="http://schemas.microsoft.com/office/drawing/2014/main" val="20016"/>
                    </a:ext>
                  </a:extLst>
                </a:gridCol>
                <a:gridCol w="538688">
                  <a:extLst>
                    <a:ext uri="{9D8B030D-6E8A-4147-A177-3AD203B41FA5}">
                      <a16:colId xmlns:a16="http://schemas.microsoft.com/office/drawing/2014/main" val="20017"/>
                    </a:ext>
                  </a:extLst>
                </a:gridCol>
                <a:gridCol w="538688">
                  <a:extLst>
                    <a:ext uri="{9D8B030D-6E8A-4147-A177-3AD203B41FA5}">
                      <a16:colId xmlns:a16="http://schemas.microsoft.com/office/drawing/2014/main" val="20018"/>
                    </a:ext>
                  </a:extLst>
                </a:gridCol>
                <a:gridCol w="538688">
                  <a:extLst>
                    <a:ext uri="{9D8B030D-6E8A-4147-A177-3AD203B41FA5}">
                      <a16:colId xmlns:a16="http://schemas.microsoft.com/office/drawing/2014/main" val="20019"/>
                    </a:ext>
                  </a:extLst>
                </a:gridCol>
              </a:tblGrid>
              <a:tr h="345974">
                <a:tc>
                  <a:txBody>
                    <a:bodyPr/>
                    <a:lstStyle/>
                    <a:p>
                      <a:pPr marL="0" marR="0" algn="ctr">
                        <a:lnSpc>
                          <a:spcPct val="107000"/>
                        </a:lnSpc>
                        <a:spcBef>
                          <a:spcPts val="0"/>
                        </a:spcBef>
                        <a:spcAft>
                          <a:spcPts val="0"/>
                        </a:spcAft>
                      </a:pPr>
                      <a:r>
                        <a:rPr lang="en-US" sz="1400" b="1" dirty="0">
                          <a:effectLst/>
                        </a:rPr>
                        <a:t>2018</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r">
                        <a:lnSpc>
                          <a:spcPct val="107000"/>
                        </a:lnSpc>
                        <a:spcBef>
                          <a:spcPts val="0"/>
                        </a:spcBef>
                        <a:spcAft>
                          <a:spcPts val="0"/>
                        </a:spcAft>
                      </a:pPr>
                      <a:r>
                        <a:rPr lang="en-US" sz="1400" dirty="0">
                          <a:effectLst/>
                        </a:rPr>
                        <a:t>P_5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r">
                        <a:lnSpc>
                          <a:spcPct val="107000"/>
                        </a:lnSpc>
                        <a:spcBef>
                          <a:spcPts val="0"/>
                        </a:spcBef>
                        <a:spcAft>
                          <a:spcPts val="0"/>
                        </a:spcAft>
                      </a:pPr>
                      <a:r>
                        <a:rPr lang="en-US" sz="1400" dirty="0">
                          <a:effectLst/>
                        </a:rPr>
                        <a:t>P_10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r">
                        <a:lnSpc>
                          <a:spcPct val="107000"/>
                        </a:lnSpc>
                        <a:spcBef>
                          <a:spcPts val="0"/>
                        </a:spcBef>
                        <a:spcAft>
                          <a:spcPts val="0"/>
                        </a:spcAft>
                      </a:pPr>
                      <a:r>
                        <a:rPr lang="en-US" sz="1400" dirty="0">
                          <a:effectLst/>
                        </a:rPr>
                        <a:t>P_15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r">
                        <a:lnSpc>
                          <a:spcPct val="107000"/>
                        </a:lnSpc>
                        <a:spcBef>
                          <a:spcPts val="0"/>
                        </a:spcBef>
                        <a:spcAft>
                          <a:spcPts val="0"/>
                        </a:spcAft>
                      </a:pPr>
                      <a:r>
                        <a:rPr lang="en-US" sz="1400" dirty="0">
                          <a:effectLst/>
                        </a:rPr>
                        <a:t>P_20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r">
                        <a:lnSpc>
                          <a:spcPct val="107000"/>
                        </a:lnSpc>
                        <a:spcBef>
                          <a:spcPts val="0"/>
                        </a:spcBef>
                        <a:spcAft>
                          <a:spcPts val="0"/>
                        </a:spcAft>
                      </a:pPr>
                      <a:r>
                        <a:rPr lang="en-US" sz="1400" dirty="0">
                          <a:effectLst/>
                        </a:rPr>
                        <a:t>P_25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r">
                        <a:lnSpc>
                          <a:spcPct val="107000"/>
                        </a:lnSpc>
                        <a:spcBef>
                          <a:spcPts val="0"/>
                        </a:spcBef>
                        <a:spcAft>
                          <a:spcPts val="0"/>
                        </a:spcAft>
                      </a:pPr>
                      <a:r>
                        <a:rPr lang="en-US" sz="1400" dirty="0">
                          <a:effectLst/>
                        </a:rPr>
                        <a:t>P_30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r">
                        <a:lnSpc>
                          <a:spcPct val="107000"/>
                        </a:lnSpc>
                        <a:spcBef>
                          <a:spcPts val="0"/>
                        </a:spcBef>
                        <a:spcAft>
                          <a:spcPts val="0"/>
                        </a:spcAft>
                      </a:pPr>
                      <a:r>
                        <a:rPr lang="en-US" sz="1400">
                          <a:effectLst/>
                        </a:rPr>
                        <a:t>P_35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r">
                        <a:lnSpc>
                          <a:spcPct val="107000"/>
                        </a:lnSpc>
                        <a:spcBef>
                          <a:spcPts val="0"/>
                        </a:spcBef>
                        <a:spcAft>
                          <a:spcPts val="0"/>
                        </a:spcAft>
                      </a:pPr>
                      <a:r>
                        <a:rPr lang="en-US" sz="1400" dirty="0">
                          <a:effectLst/>
                        </a:rPr>
                        <a:t>P_40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r">
                        <a:lnSpc>
                          <a:spcPct val="107000"/>
                        </a:lnSpc>
                        <a:spcBef>
                          <a:spcPts val="0"/>
                        </a:spcBef>
                        <a:spcAft>
                          <a:spcPts val="0"/>
                        </a:spcAft>
                      </a:pPr>
                      <a:r>
                        <a:rPr lang="en-US" sz="1400" dirty="0">
                          <a:effectLst/>
                        </a:rPr>
                        <a:t>P_45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r">
                        <a:lnSpc>
                          <a:spcPct val="107000"/>
                        </a:lnSpc>
                        <a:spcBef>
                          <a:spcPts val="0"/>
                        </a:spcBef>
                        <a:spcAft>
                          <a:spcPts val="0"/>
                        </a:spcAft>
                      </a:pPr>
                      <a:r>
                        <a:rPr lang="en-US" sz="1400" dirty="0">
                          <a:effectLst/>
                        </a:rPr>
                        <a:t>P_50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r">
                        <a:lnSpc>
                          <a:spcPct val="107000"/>
                        </a:lnSpc>
                        <a:spcBef>
                          <a:spcPts val="0"/>
                        </a:spcBef>
                        <a:spcAft>
                          <a:spcPts val="0"/>
                        </a:spcAft>
                      </a:pPr>
                      <a:r>
                        <a:rPr lang="en-US" sz="1400" dirty="0">
                          <a:effectLst/>
                        </a:rPr>
                        <a:t>P_55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r">
                        <a:lnSpc>
                          <a:spcPct val="107000"/>
                        </a:lnSpc>
                        <a:spcBef>
                          <a:spcPts val="0"/>
                        </a:spcBef>
                        <a:spcAft>
                          <a:spcPts val="0"/>
                        </a:spcAft>
                      </a:pPr>
                      <a:r>
                        <a:rPr lang="en-US" sz="1400" dirty="0">
                          <a:effectLst/>
                        </a:rPr>
                        <a:t>P_60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r">
                        <a:lnSpc>
                          <a:spcPct val="107000"/>
                        </a:lnSpc>
                        <a:spcBef>
                          <a:spcPts val="0"/>
                        </a:spcBef>
                        <a:spcAft>
                          <a:spcPts val="0"/>
                        </a:spcAft>
                      </a:pPr>
                      <a:r>
                        <a:rPr lang="en-US" sz="1400" dirty="0">
                          <a:effectLst/>
                        </a:rPr>
                        <a:t>P_65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r">
                        <a:lnSpc>
                          <a:spcPct val="107000"/>
                        </a:lnSpc>
                        <a:spcBef>
                          <a:spcPts val="0"/>
                        </a:spcBef>
                        <a:spcAft>
                          <a:spcPts val="0"/>
                        </a:spcAft>
                      </a:pPr>
                      <a:r>
                        <a:rPr lang="en-US" sz="1400" dirty="0">
                          <a:effectLst/>
                        </a:rPr>
                        <a:t>P_70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r">
                        <a:lnSpc>
                          <a:spcPct val="107000"/>
                        </a:lnSpc>
                        <a:spcBef>
                          <a:spcPts val="0"/>
                        </a:spcBef>
                        <a:spcAft>
                          <a:spcPts val="0"/>
                        </a:spcAft>
                      </a:pPr>
                      <a:r>
                        <a:rPr lang="en-US" sz="1400" dirty="0">
                          <a:effectLst/>
                        </a:rPr>
                        <a:t>P_75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r">
                        <a:lnSpc>
                          <a:spcPct val="107000"/>
                        </a:lnSpc>
                        <a:spcBef>
                          <a:spcPts val="0"/>
                        </a:spcBef>
                        <a:spcAft>
                          <a:spcPts val="0"/>
                        </a:spcAft>
                      </a:pPr>
                      <a:r>
                        <a:rPr lang="en-US" sz="1400" dirty="0">
                          <a:effectLst/>
                        </a:rPr>
                        <a:t>P_80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r">
                        <a:lnSpc>
                          <a:spcPct val="107000"/>
                        </a:lnSpc>
                        <a:spcBef>
                          <a:spcPts val="0"/>
                        </a:spcBef>
                        <a:spcAft>
                          <a:spcPts val="0"/>
                        </a:spcAft>
                      </a:pPr>
                      <a:r>
                        <a:rPr lang="en-US" sz="1400" dirty="0">
                          <a:effectLst/>
                        </a:rPr>
                        <a:t>P_85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r">
                        <a:lnSpc>
                          <a:spcPct val="107000"/>
                        </a:lnSpc>
                        <a:spcBef>
                          <a:spcPts val="0"/>
                        </a:spcBef>
                        <a:spcAft>
                          <a:spcPts val="0"/>
                        </a:spcAft>
                      </a:pPr>
                      <a:r>
                        <a:rPr lang="en-US" sz="1400" dirty="0">
                          <a:effectLst/>
                        </a:rPr>
                        <a:t>P_90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r">
                        <a:lnSpc>
                          <a:spcPct val="107000"/>
                        </a:lnSpc>
                        <a:spcBef>
                          <a:spcPts val="0"/>
                        </a:spcBef>
                        <a:spcAft>
                          <a:spcPts val="0"/>
                        </a:spcAft>
                      </a:pPr>
                      <a:r>
                        <a:rPr lang="en-US" sz="1400" dirty="0">
                          <a:effectLst/>
                        </a:rPr>
                        <a:t>P_95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10000"/>
                  </a:ext>
                </a:extLst>
              </a:tr>
              <a:tr h="345974">
                <a:tc>
                  <a:txBody>
                    <a:bodyPr/>
                    <a:lstStyle/>
                    <a:p>
                      <a:pPr marL="0" marR="0">
                        <a:lnSpc>
                          <a:spcPct val="107000"/>
                        </a:lnSpc>
                        <a:spcBef>
                          <a:spcPts val="0"/>
                        </a:spcBef>
                        <a:spcAft>
                          <a:spcPts val="0"/>
                        </a:spcAft>
                      </a:pPr>
                      <a:r>
                        <a:rPr lang="en-US" sz="1400" dirty="0">
                          <a:effectLst/>
                        </a:rPr>
                        <a:t>1 - Elementary Level</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0" marR="0" algn="r">
                        <a:lnSpc>
                          <a:spcPct val="107000"/>
                        </a:lnSpc>
                        <a:spcBef>
                          <a:spcPts val="0"/>
                        </a:spcBef>
                        <a:spcAft>
                          <a:spcPts val="0"/>
                        </a:spcAft>
                      </a:pPr>
                      <a:r>
                        <a:rPr lang="en-US" sz="1400" dirty="0">
                          <a:effectLst/>
                        </a:rPr>
                        <a:t>57.73</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tcPr>
                </a:tc>
                <a:tc>
                  <a:txBody>
                    <a:bodyPr/>
                    <a:lstStyle/>
                    <a:p>
                      <a:pPr marL="0" marR="0" algn="r">
                        <a:lnSpc>
                          <a:spcPct val="107000"/>
                        </a:lnSpc>
                        <a:spcBef>
                          <a:spcPts val="0"/>
                        </a:spcBef>
                        <a:spcAft>
                          <a:spcPts val="0"/>
                        </a:spcAft>
                      </a:pPr>
                      <a:r>
                        <a:rPr lang="en-US" sz="1400" dirty="0">
                          <a:effectLst/>
                        </a:rPr>
                        <a:t>60.60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tcPr>
                </a:tc>
                <a:tc>
                  <a:txBody>
                    <a:bodyPr/>
                    <a:lstStyle/>
                    <a:p>
                      <a:pPr marL="0" marR="0" algn="r">
                        <a:lnSpc>
                          <a:spcPct val="107000"/>
                        </a:lnSpc>
                        <a:spcBef>
                          <a:spcPts val="0"/>
                        </a:spcBef>
                        <a:spcAft>
                          <a:spcPts val="0"/>
                        </a:spcAft>
                      </a:pPr>
                      <a:r>
                        <a:rPr lang="en-US" sz="1400" dirty="0">
                          <a:effectLst/>
                        </a:rPr>
                        <a:t>63.44</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tcPr>
                </a:tc>
                <a:tc>
                  <a:txBody>
                    <a:bodyPr/>
                    <a:lstStyle/>
                    <a:p>
                      <a:pPr marL="0" marR="0" algn="r">
                        <a:lnSpc>
                          <a:spcPct val="107000"/>
                        </a:lnSpc>
                        <a:spcBef>
                          <a:spcPts val="0"/>
                        </a:spcBef>
                        <a:spcAft>
                          <a:spcPts val="0"/>
                        </a:spcAft>
                      </a:pPr>
                      <a:r>
                        <a:rPr lang="en-US" sz="1400" dirty="0">
                          <a:effectLst/>
                        </a:rPr>
                        <a:t>65.02</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tcPr>
                </a:tc>
                <a:tc>
                  <a:txBody>
                    <a:bodyPr/>
                    <a:lstStyle/>
                    <a:p>
                      <a:pPr marL="0" marR="0" algn="r">
                        <a:lnSpc>
                          <a:spcPct val="107000"/>
                        </a:lnSpc>
                        <a:spcBef>
                          <a:spcPts val="0"/>
                        </a:spcBef>
                        <a:spcAft>
                          <a:spcPts val="0"/>
                        </a:spcAft>
                      </a:pPr>
                      <a:r>
                        <a:rPr lang="en-US" sz="1400">
                          <a:effectLst/>
                        </a:rPr>
                        <a:t>66.14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tcPr>
                </a:tc>
                <a:tc>
                  <a:txBody>
                    <a:bodyPr/>
                    <a:lstStyle/>
                    <a:p>
                      <a:pPr marL="0" marR="0" algn="r">
                        <a:lnSpc>
                          <a:spcPct val="107000"/>
                        </a:lnSpc>
                        <a:spcBef>
                          <a:spcPts val="0"/>
                        </a:spcBef>
                        <a:spcAft>
                          <a:spcPts val="0"/>
                        </a:spcAft>
                      </a:pPr>
                      <a:r>
                        <a:rPr lang="en-US" sz="1400" dirty="0">
                          <a:effectLst/>
                        </a:rPr>
                        <a:t>67.30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tcPr>
                </a:tc>
                <a:tc>
                  <a:txBody>
                    <a:bodyPr/>
                    <a:lstStyle/>
                    <a:p>
                      <a:pPr marL="0" marR="0" algn="r">
                        <a:lnSpc>
                          <a:spcPct val="107000"/>
                        </a:lnSpc>
                        <a:spcBef>
                          <a:spcPts val="0"/>
                        </a:spcBef>
                        <a:spcAft>
                          <a:spcPts val="0"/>
                        </a:spcAft>
                      </a:pPr>
                      <a:r>
                        <a:rPr lang="en-US" sz="1400" dirty="0">
                          <a:effectLst/>
                        </a:rPr>
                        <a:t>68.38</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tcPr>
                </a:tc>
                <a:tc>
                  <a:txBody>
                    <a:bodyPr/>
                    <a:lstStyle/>
                    <a:p>
                      <a:pPr marL="0" marR="0" algn="r">
                        <a:lnSpc>
                          <a:spcPct val="107000"/>
                        </a:lnSpc>
                        <a:spcBef>
                          <a:spcPts val="0"/>
                        </a:spcBef>
                        <a:spcAft>
                          <a:spcPts val="0"/>
                        </a:spcAft>
                      </a:pPr>
                      <a:r>
                        <a:rPr lang="en-US" sz="1400" dirty="0">
                          <a:effectLst/>
                        </a:rPr>
                        <a:t>69.09</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tcPr>
                </a:tc>
                <a:tc>
                  <a:txBody>
                    <a:bodyPr/>
                    <a:lstStyle/>
                    <a:p>
                      <a:pPr marL="0" marR="0" algn="r">
                        <a:lnSpc>
                          <a:spcPct val="107000"/>
                        </a:lnSpc>
                        <a:spcBef>
                          <a:spcPts val="0"/>
                        </a:spcBef>
                        <a:spcAft>
                          <a:spcPts val="0"/>
                        </a:spcAft>
                      </a:pPr>
                      <a:r>
                        <a:rPr lang="en-US" sz="1400" dirty="0">
                          <a:effectLst/>
                        </a:rPr>
                        <a:t>69.95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tcPr>
                </a:tc>
                <a:tc>
                  <a:txBody>
                    <a:bodyPr/>
                    <a:lstStyle/>
                    <a:p>
                      <a:pPr marL="0" marR="0" algn="r">
                        <a:lnSpc>
                          <a:spcPct val="107000"/>
                        </a:lnSpc>
                        <a:spcBef>
                          <a:spcPts val="0"/>
                        </a:spcBef>
                        <a:spcAft>
                          <a:spcPts val="0"/>
                        </a:spcAft>
                      </a:pPr>
                      <a:r>
                        <a:rPr lang="en-US" sz="1400" dirty="0">
                          <a:effectLst/>
                        </a:rPr>
                        <a:t>70.55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tcPr>
                </a:tc>
                <a:tc>
                  <a:txBody>
                    <a:bodyPr/>
                    <a:lstStyle/>
                    <a:p>
                      <a:pPr marL="0" marR="0" algn="r">
                        <a:lnSpc>
                          <a:spcPct val="107000"/>
                        </a:lnSpc>
                        <a:spcBef>
                          <a:spcPts val="0"/>
                        </a:spcBef>
                        <a:spcAft>
                          <a:spcPts val="0"/>
                        </a:spcAft>
                      </a:pPr>
                      <a:r>
                        <a:rPr lang="en-US" sz="1400" dirty="0">
                          <a:effectLst/>
                        </a:rPr>
                        <a:t>71.47</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tcPr>
                </a:tc>
                <a:tc>
                  <a:txBody>
                    <a:bodyPr/>
                    <a:lstStyle/>
                    <a:p>
                      <a:pPr marL="0" marR="0" algn="r">
                        <a:lnSpc>
                          <a:spcPct val="107000"/>
                        </a:lnSpc>
                        <a:spcBef>
                          <a:spcPts val="0"/>
                        </a:spcBef>
                        <a:spcAft>
                          <a:spcPts val="0"/>
                        </a:spcAft>
                      </a:pPr>
                      <a:r>
                        <a:rPr lang="en-US" sz="1400" dirty="0">
                          <a:effectLst/>
                        </a:rPr>
                        <a:t>72.48</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tcPr>
                </a:tc>
                <a:tc>
                  <a:txBody>
                    <a:bodyPr/>
                    <a:lstStyle/>
                    <a:p>
                      <a:pPr marL="0" marR="0" algn="r">
                        <a:lnSpc>
                          <a:spcPct val="107000"/>
                        </a:lnSpc>
                        <a:spcBef>
                          <a:spcPts val="0"/>
                        </a:spcBef>
                        <a:spcAft>
                          <a:spcPts val="0"/>
                        </a:spcAft>
                      </a:pPr>
                      <a:r>
                        <a:rPr lang="en-US" sz="1400">
                          <a:effectLst/>
                        </a:rPr>
                        <a:t>73.50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tcPr>
                </a:tc>
                <a:tc>
                  <a:txBody>
                    <a:bodyPr/>
                    <a:lstStyle/>
                    <a:p>
                      <a:pPr marL="0" marR="0" algn="r">
                        <a:lnSpc>
                          <a:spcPct val="107000"/>
                        </a:lnSpc>
                        <a:spcBef>
                          <a:spcPts val="0"/>
                        </a:spcBef>
                        <a:spcAft>
                          <a:spcPts val="0"/>
                        </a:spcAft>
                      </a:pPr>
                      <a:r>
                        <a:rPr lang="en-US" sz="1400">
                          <a:effectLst/>
                        </a:rPr>
                        <a:t>74.78</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tcPr>
                </a:tc>
                <a:tc>
                  <a:txBody>
                    <a:bodyPr/>
                    <a:lstStyle/>
                    <a:p>
                      <a:pPr marL="0" marR="0" algn="r">
                        <a:lnSpc>
                          <a:spcPct val="107000"/>
                        </a:lnSpc>
                        <a:spcBef>
                          <a:spcPts val="0"/>
                        </a:spcBef>
                        <a:spcAft>
                          <a:spcPts val="0"/>
                        </a:spcAft>
                      </a:pPr>
                      <a:r>
                        <a:rPr lang="en-US" sz="1400">
                          <a:effectLst/>
                        </a:rPr>
                        <a:t>75.84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tcPr>
                </a:tc>
                <a:tc>
                  <a:txBody>
                    <a:bodyPr/>
                    <a:lstStyle/>
                    <a:p>
                      <a:pPr marL="0" marR="0" algn="r">
                        <a:lnSpc>
                          <a:spcPct val="107000"/>
                        </a:lnSpc>
                        <a:spcBef>
                          <a:spcPts val="0"/>
                        </a:spcBef>
                        <a:spcAft>
                          <a:spcPts val="0"/>
                        </a:spcAft>
                      </a:pPr>
                      <a:r>
                        <a:rPr lang="en-US" sz="1400">
                          <a:effectLst/>
                        </a:rPr>
                        <a:t>76.98</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tcPr>
                </a:tc>
                <a:tc>
                  <a:txBody>
                    <a:bodyPr/>
                    <a:lstStyle/>
                    <a:p>
                      <a:pPr marL="0" marR="0" algn="r">
                        <a:lnSpc>
                          <a:spcPct val="107000"/>
                        </a:lnSpc>
                        <a:spcBef>
                          <a:spcPts val="0"/>
                        </a:spcBef>
                        <a:spcAft>
                          <a:spcPts val="0"/>
                        </a:spcAft>
                      </a:pPr>
                      <a:r>
                        <a:rPr lang="en-US" sz="1400" dirty="0">
                          <a:effectLst/>
                        </a:rPr>
                        <a:t>78.71</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tcPr>
                </a:tc>
                <a:tc>
                  <a:txBody>
                    <a:bodyPr/>
                    <a:lstStyle/>
                    <a:p>
                      <a:pPr marL="0" marR="0" algn="r">
                        <a:lnSpc>
                          <a:spcPct val="107000"/>
                        </a:lnSpc>
                        <a:spcBef>
                          <a:spcPts val="0"/>
                        </a:spcBef>
                        <a:spcAft>
                          <a:spcPts val="0"/>
                        </a:spcAft>
                      </a:pPr>
                      <a:r>
                        <a:rPr lang="en-US" sz="1400" dirty="0">
                          <a:effectLst/>
                        </a:rPr>
                        <a:t>80.69</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T w="12700" cap="flat" cmpd="sng" algn="ctr">
                      <a:solidFill>
                        <a:schemeClr val="tx1"/>
                      </a:solidFill>
                      <a:prstDash val="solid"/>
                      <a:round/>
                      <a:headEnd type="none" w="med" len="med"/>
                      <a:tailEnd type="none" w="med" len="med"/>
                    </a:lnT>
                  </a:tcPr>
                </a:tc>
                <a:tc>
                  <a:txBody>
                    <a:bodyPr/>
                    <a:lstStyle/>
                    <a:p>
                      <a:pPr marL="0" marR="0" algn="r">
                        <a:lnSpc>
                          <a:spcPct val="107000"/>
                        </a:lnSpc>
                        <a:spcBef>
                          <a:spcPts val="0"/>
                        </a:spcBef>
                        <a:spcAft>
                          <a:spcPts val="0"/>
                        </a:spcAft>
                      </a:pPr>
                      <a:r>
                        <a:rPr lang="en-US" sz="1400" dirty="0">
                          <a:effectLst/>
                        </a:rPr>
                        <a:t>83.64</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345974">
                <a:tc>
                  <a:txBody>
                    <a:bodyPr/>
                    <a:lstStyle/>
                    <a:p>
                      <a:pPr marL="0" marR="0">
                        <a:lnSpc>
                          <a:spcPct val="107000"/>
                        </a:lnSpc>
                        <a:spcBef>
                          <a:spcPts val="0"/>
                        </a:spcBef>
                        <a:spcAft>
                          <a:spcPts val="0"/>
                        </a:spcAft>
                      </a:pPr>
                      <a:r>
                        <a:rPr lang="en-US" sz="1400">
                          <a:effectLst/>
                        </a:rPr>
                        <a:t>2 - Middle Level</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L w="12700" cap="flat" cmpd="sng" algn="ctr">
                      <a:solidFill>
                        <a:schemeClr val="tx1"/>
                      </a:solidFill>
                      <a:prstDash val="solid"/>
                      <a:round/>
                      <a:headEnd type="none" w="med" len="med"/>
                      <a:tailEnd type="none" w="med" len="med"/>
                    </a:lnL>
                  </a:tcPr>
                </a:tc>
                <a:tc>
                  <a:txBody>
                    <a:bodyPr/>
                    <a:lstStyle/>
                    <a:p>
                      <a:pPr marL="0" marR="0" algn="r">
                        <a:lnSpc>
                          <a:spcPct val="107000"/>
                        </a:lnSpc>
                        <a:spcBef>
                          <a:spcPts val="0"/>
                        </a:spcBef>
                        <a:spcAft>
                          <a:spcPts val="0"/>
                        </a:spcAft>
                      </a:pPr>
                      <a:r>
                        <a:rPr lang="en-US" sz="1400" dirty="0">
                          <a:effectLst/>
                        </a:rPr>
                        <a:t>55.87</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tc>
                <a:tc>
                  <a:txBody>
                    <a:bodyPr/>
                    <a:lstStyle/>
                    <a:p>
                      <a:pPr marL="0" marR="0" algn="r">
                        <a:lnSpc>
                          <a:spcPct val="107000"/>
                        </a:lnSpc>
                        <a:spcBef>
                          <a:spcPts val="0"/>
                        </a:spcBef>
                        <a:spcAft>
                          <a:spcPts val="0"/>
                        </a:spcAft>
                      </a:pPr>
                      <a:r>
                        <a:rPr lang="en-US" sz="1400" dirty="0">
                          <a:effectLst/>
                        </a:rPr>
                        <a:t>59.63</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tc>
                <a:tc>
                  <a:txBody>
                    <a:bodyPr/>
                    <a:lstStyle/>
                    <a:p>
                      <a:pPr marL="0" marR="0" algn="r">
                        <a:lnSpc>
                          <a:spcPct val="107000"/>
                        </a:lnSpc>
                        <a:spcBef>
                          <a:spcPts val="0"/>
                        </a:spcBef>
                        <a:spcAft>
                          <a:spcPts val="0"/>
                        </a:spcAft>
                      </a:pPr>
                      <a:r>
                        <a:rPr lang="en-US" sz="1400">
                          <a:effectLst/>
                        </a:rPr>
                        <a:t>62.99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tc>
                <a:tc>
                  <a:txBody>
                    <a:bodyPr/>
                    <a:lstStyle/>
                    <a:p>
                      <a:pPr marL="0" marR="0" algn="r">
                        <a:lnSpc>
                          <a:spcPct val="107000"/>
                        </a:lnSpc>
                        <a:spcBef>
                          <a:spcPts val="0"/>
                        </a:spcBef>
                        <a:spcAft>
                          <a:spcPts val="0"/>
                        </a:spcAft>
                      </a:pPr>
                      <a:r>
                        <a:rPr lang="en-US" sz="1400">
                          <a:effectLst/>
                        </a:rPr>
                        <a:t>64.04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tc>
                <a:tc>
                  <a:txBody>
                    <a:bodyPr/>
                    <a:lstStyle/>
                    <a:p>
                      <a:pPr marL="0" marR="0" algn="r">
                        <a:lnSpc>
                          <a:spcPct val="107000"/>
                        </a:lnSpc>
                        <a:spcBef>
                          <a:spcPts val="0"/>
                        </a:spcBef>
                        <a:spcAft>
                          <a:spcPts val="0"/>
                        </a:spcAft>
                      </a:pPr>
                      <a:r>
                        <a:rPr lang="en-US" sz="1400">
                          <a:effectLst/>
                        </a:rPr>
                        <a:t>65.17</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tc>
                <a:tc>
                  <a:txBody>
                    <a:bodyPr/>
                    <a:lstStyle/>
                    <a:p>
                      <a:pPr marL="0" marR="0" algn="r">
                        <a:lnSpc>
                          <a:spcPct val="107000"/>
                        </a:lnSpc>
                        <a:spcBef>
                          <a:spcPts val="0"/>
                        </a:spcBef>
                        <a:spcAft>
                          <a:spcPts val="0"/>
                        </a:spcAft>
                      </a:pPr>
                      <a:r>
                        <a:rPr lang="en-US" sz="1400" dirty="0">
                          <a:effectLst/>
                        </a:rPr>
                        <a:t>66.68</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tc>
                <a:tc>
                  <a:txBody>
                    <a:bodyPr/>
                    <a:lstStyle/>
                    <a:p>
                      <a:pPr marL="0" marR="0" algn="r">
                        <a:lnSpc>
                          <a:spcPct val="107000"/>
                        </a:lnSpc>
                        <a:spcBef>
                          <a:spcPts val="0"/>
                        </a:spcBef>
                        <a:spcAft>
                          <a:spcPts val="0"/>
                        </a:spcAft>
                      </a:pPr>
                      <a:r>
                        <a:rPr lang="en-US" sz="1400">
                          <a:effectLst/>
                        </a:rPr>
                        <a:t>67.77</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tc>
                <a:tc>
                  <a:txBody>
                    <a:bodyPr/>
                    <a:lstStyle/>
                    <a:p>
                      <a:pPr marL="0" marR="0" algn="r">
                        <a:lnSpc>
                          <a:spcPct val="107000"/>
                        </a:lnSpc>
                        <a:spcBef>
                          <a:spcPts val="0"/>
                        </a:spcBef>
                        <a:spcAft>
                          <a:spcPts val="0"/>
                        </a:spcAft>
                      </a:pPr>
                      <a:r>
                        <a:rPr lang="en-US" sz="1400">
                          <a:effectLst/>
                        </a:rPr>
                        <a:t>69.01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tc>
                <a:tc>
                  <a:txBody>
                    <a:bodyPr/>
                    <a:lstStyle/>
                    <a:p>
                      <a:pPr marL="0" marR="0" algn="r">
                        <a:lnSpc>
                          <a:spcPct val="107000"/>
                        </a:lnSpc>
                        <a:spcBef>
                          <a:spcPts val="0"/>
                        </a:spcBef>
                        <a:spcAft>
                          <a:spcPts val="0"/>
                        </a:spcAft>
                      </a:pPr>
                      <a:r>
                        <a:rPr lang="en-US" sz="1400" dirty="0">
                          <a:effectLst/>
                        </a:rPr>
                        <a:t>69.40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tc>
                <a:tc>
                  <a:txBody>
                    <a:bodyPr/>
                    <a:lstStyle/>
                    <a:p>
                      <a:pPr marL="0" marR="0" algn="r">
                        <a:lnSpc>
                          <a:spcPct val="107000"/>
                        </a:lnSpc>
                        <a:spcBef>
                          <a:spcPts val="0"/>
                        </a:spcBef>
                        <a:spcAft>
                          <a:spcPts val="0"/>
                        </a:spcAft>
                      </a:pPr>
                      <a:r>
                        <a:rPr lang="en-US" sz="1400" dirty="0">
                          <a:effectLst/>
                        </a:rPr>
                        <a:t>70.69</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tc>
                <a:tc>
                  <a:txBody>
                    <a:bodyPr/>
                    <a:lstStyle/>
                    <a:p>
                      <a:pPr marL="0" marR="0" algn="r">
                        <a:lnSpc>
                          <a:spcPct val="107000"/>
                        </a:lnSpc>
                        <a:spcBef>
                          <a:spcPts val="0"/>
                        </a:spcBef>
                        <a:spcAft>
                          <a:spcPts val="0"/>
                        </a:spcAft>
                      </a:pPr>
                      <a:r>
                        <a:rPr lang="en-US" sz="1400" dirty="0">
                          <a:effectLst/>
                        </a:rPr>
                        <a:t>71.42</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tc>
                <a:tc>
                  <a:txBody>
                    <a:bodyPr/>
                    <a:lstStyle/>
                    <a:p>
                      <a:pPr marL="0" marR="0" algn="r">
                        <a:lnSpc>
                          <a:spcPct val="107000"/>
                        </a:lnSpc>
                        <a:spcBef>
                          <a:spcPts val="0"/>
                        </a:spcBef>
                        <a:spcAft>
                          <a:spcPts val="0"/>
                        </a:spcAft>
                      </a:pPr>
                      <a:r>
                        <a:rPr lang="en-US" sz="1400" dirty="0">
                          <a:effectLst/>
                        </a:rPr>
                        <a:t>72.27</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tc>
                <a:tc>
                  <a:txBody>
                    <a:bodyPr/>
                    <a:lstStyle/>
                    <a:p>
                      <a:pPr marL="0" marR="0" algn="r">
                        <a:lnSpc>
                          <a:spcPct val="107000"/>
                        </a:lnSpc>
                        <a:spcBef>
                          <a:spcPts val="0"/>
                        </a:spcBef>
                        <a:spcAft>
                          <a:spcPts val="0"/>
                        </a:spcAft>
                      </a:pPr>
                      <a:r>
                        <a:rPr lang="en-US" sz="1400" dirty="0">
                          <a:effectLst/>
                        </a:rPr>
                        <a:t>72.97</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tc>
                <a:tc>
                  <a:txBody>
                    <a:bodyPr/>
                    <a:lstStyle/>
                    <a:p>
                      <a:pPr marL="0" marR="0" algn="r">
                        <a:lnSpc>
                          <a:spcPct val="107000"/>
                        </a:lnSpc>
                        <a:spcBef>
                          <a:spcPts val="0"/>
                        </a:spcBef>
                        <a:spcAft>
                          <a:spcPts val="0"/>
                        </a:spcAft>
                      </a:pPr>
                      <a:r>
                        <a:rPr lang="en-US" sz="1400" dirty="0">
                          <a:effectLst/>
                        </a:rPr>
                        <a:t>74.01</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tc>
                <a:tc>
                  <a:txBody>
                    <a:bodyPr/>
                    <a:lstStyle/>
                    <a:p>
                      <a:pPr marL="0" marR="0" algn="r">
                        <a:lnSpc>
                          <a:spcPct val="107000"/>
                        </a:lnSpc>
                        <a:spcBef>
                          <a:spcPts val="0"/>
                        </a:spcBef>
                        <a:spcAft>
                          <a:spcPts val="0"/>
                        </a:spcAft>
                      </a:pPr>
                      <a:r>
                        <a:rPr lang="en-US" sz="1400" dirty="0">
                          <a:effectLst/>
                        </a:rPr>
                        <a:t>74.81</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tc>
                <a:tc>
                  <a:txBody>
                    <a:bodyPr/>
                    <a:lstStyle/>
                    <a:p>
                      <a:pPr marL="0" marR="0" algn="r">
                        <a:lnSpc>
                          <a:spcPct val="107000"/>
                        </a:lnSpc>
                        <a:spcBef>
                          <a:spcPts val="0"/>
                        </a:spcBef>
                        <a:spcAft>
                          <a:spcPts val="0"/>
                        </a:spcAft>
                      </a:pPr>
                      <a:r>
                        <a:rPr lang="en-US" sz="1400" dirty="0">
                          <a:effectLst/>
                        </a:rPr>
                        <a:t>75.74</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tc>
                <a:tc>
                  <a:txBody>
                    <a:bodyPr/>
                    <a:lstStyle/>
                    <a:p>
                      <a:pPr marL="0" marR="0" algn="r">
                        <a:lnSpc>
                          <a:spcPct val="107000"/>
                        </a:lnSpc>
                        <a:spcBef>
                          <a:spcPts val="0"/>
                        </a:spcBef>
                        <a:spcAft>
                          <a:spcPts val="0"/>
                        </a:spcAft>
                      </a:pPr>
                      <a:r>
                        <a:rPr lang="en-US" sz="1400" dirty="0">
                          <a:effectLst/>
                        </a:rPr>
                        <a:t>77.25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tc>
                <a:tc>
                  <a:txBody>
                    <a:bodyPr/>
                    <a:lstStyle/>
                    <a:p>
                      <a:pPr marL="0" marR="0" algn="r">
                        <a:lnSpc>
                          <a:spcPct val="107000"/>
                        </a:lnSpc>
                        <a:spcBef>
                          <a:spcPts val="0"/>
                        </a:spcBef>
                        <a:spcAft>
                          <a:spcPts val="0"/>
                        </a:spcAft>
                      </a:pPr>
                      <a:r>
                        <a:rPr lang="en-US" sz="1400" dirty="0">
                          <a:effectLst/>
                        </a:rPr>
                        <a:t>79.11</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tc>
                <a:tc>
                  <a:txBody>
                    <a:bodyPr/>
                    <a:lstStyle/>
                    <a:p>
                      <a:pPr marL="0" marR="0" algn="r">
                        <a:lnSpc>
                          <a:spcPct val="107000"/>
                        </a:lnSpc>
                        <a:spcBef>
                          <a:spcPts val="0"/>
                        </a:spcBef>
                        <a:spcAft>
                          <a:spcPts val="0"/>
                        </a:spcAft>
                      </a:pPr>
                      <a:r>
                        <a:rPr lang="en-US" sz="1400">
                          <a:effectLst/>
                        </a:rPr>
                        <a:t>81.62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r h="345974">
                <a:tc>
                  <a:txBody>
                    <a:bodyPr/>
                    <a:lstStyle/>
                    <a:p>
                      <a:pPr marL="0" marR="0">
                        <a:lnSpc>
                          <a:spcPct val="107000"/>
                        </a:lnSpc>
                        <a:spcBef>
                          <a:spcPts val="0"/>
                        </a:spcBef>
                        <a:spcAft>
                          <a:spcPts val="0"/>
                        </a:spcAft>
                      </a:pPr>
                      <a:r>
                        <a:rPr lang="en-US" sz="1400">
                          <a:effectLst/>
                        </a:rPr>
                        <a:t>3 - High School Level</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0618" marR="60618"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fontAlgn="t"/>
                      <a:r>
                        <a:rPr lang="en-US" sz="1400" b="0" i="0">
                          <a:solidFill>
                            <a:srgbClr val="000000"/>
                          </a:solidFill>
                          <a:effectLst/>
                          <a:latin typeface="+mn-lt"/>
                        </a:rPr>
                        <a:t>52.78</a:t>
                      </a:r>
                    </a:p>
                  </a:txBody>
                  <a:tcPr marL="22860" marR="22860" marT="22860" marB="22860">
                    <a:lnB w="12700" cap="flat" cmpd="sng" algn="ctr">
                      <a:solidFill>
                        <a:schemeClr val="tx1"/>
                      </a:solidFill>
                      <a:prstDash val="solid"/>
                      <a:round/>
                      <a:headEnd type="none" w="med" len="med"/>
                      <a:tailEnd type="none" w="med" len="med"/>
                    </a:lnB>
                  </a:tcPr>
                </a:tc>
                <a:tc>
                  <a:txBody>
                    <a:bodyPr/>
                    <a:lstStyle/>
                    <a:p>
                      <a:pPr algn="ctr" fontAlgn="t"/>
                      <a:r>
                        <a:rPr lang="en-US" sz="1400" b="0" i="0">
                          <a:solidFill>
                            <a:srgbClr val="000000"/>
                          </a:solidFill>
                          <a:effectLst/>
                          <a:latin typeface="+mn-lt"/>
                        </a:rPr>
                        <a:t>57.01</a:t>
                      </a:r>
                    </a:p>
                  </a:txBody>
                  <a:tcPr marL="22860" marR="22860" marT="22860" marB="22860">
                    <a:lnB w="12700" cap="flat" cmpd="sng" algn="ctr">
                      <a:solidFill>
                        <a:schemeClr val="tx1"/>
                      </a:solidFill>
                      <a:prstDash val="solid"/>
                      <a:round/>
                      <a:headEnd type="none" w="med" len="med"/>
                      <a:tailEnd type="none" w="med" len="med"/>
                    </a:lnB>
                  </a:tcPr>
                </a:tc>
                <a:tc>
                  <a:txBody>
                    <a:bodyPr/>
                    <a:lstStyle/>
                    <a:p>
                      <a:pPr algn="ctr" fontAlgn="t"/>
                      <a:r>
                        <a:rPr lang="en-US" sz="1400" b="0" i="0">
                          <a:solidFill>
                            <a:srgbClr val="000000"/>
                          </a:solidFill>
                          <a:effectLst/>
                          <a:latin typeface="+mn-lt"/>
                        </a:rPr>
                        <a:t>59.62</a:t>
                      </a:r>
                    </a:p>
                  </a:txBody>
                  <a:tcPr marL="22860" marR="22860" marT="22860" marB="22860">
                    <a:lnB w="12700" cap="flat" cmpd="sng" algn="ctr">
                      <a:solidFill>
                        <a:schemeClr val="tx1"/>
                      </a:solidFill>
                      <a:prstDash val="solid"/>
                      <a:round/>
                      <a:headEnd type="none" w="med" len="med"/>
                      <a:tailEnd type="none" w="med" len="med"/>
                    </a:lnB>
                  </a:tcPr>
                </a:tc>
                <a:tc>
                  <a:txBody>
                    <a:bodyPr/>
                    <a:lstStyle/>
                    <a:p>
                      <a:pPr algn="ctr" fontAlgn="t"/>
                      <a:r>
                        <a:rPr lang="en-US" sz="1400" b="0" i="0">
                          <a:solidFill>
                            <a:srgbClr val="000000"/>
                          </a:solidFill>
                          <a:effectLst/>
                          <a:latin typeface="+mn-lt"/>
                        </a:rPr>
                        <a:t>61.25</a:t>
                      </a:r>
                    </a:p>
                  </a:txBody>
                  <a:tcPr marL="22860" marR="22860" marT="22860" marB="22860">
                    <a:lnB w="12700" cap="flat" cmpd="sng" algn="ctr">
                      <a:solidFill>
                        <a:schemeClr val="tx1"/>
                      </a:solidFill>
                      <a:prstDash val="solid"/>
                      <a:round/>
                      <a:headEnd type="none" w="med" len="med"/>
                      <a:tailEnd type="none" w="med" len="med"/>
                    </a:lnB>
                  </a:tcPr>
                </a:tc>
                <a:tc>
                  <a:txBody>
                    <a:bodyPr/>
                    <a:lstStyle/>
                    <a:p>
                      <a:pPr algn="ctr" fontAlgn="t"/>
                      <a:r>
                        <a:rPr lang="en-US" sz="1400" b="0" i="0">
                          <a:solidFill>
                            <a:srgbClr val="000000"/>
                          </a:solidFill>
                          <a:effectLst/>
                          <a:latin typeface="+mn-lt"/>
                        </a:rPr>
                        <a:t>62.80</a:t>
                      </a:r>
                    </a:p>
                  </a:txBody>
                  <a:tcPr marL="22860" marR="22860" marT="22860" marB="22860">
                    <a:lnB w="12700" cap="flat" cmpd="sng" algn="ctr">
                      <a:solidFill>
                        <a:schemeClr val="tx1"/>
                      </a:solidFill>
                      <a:prstDash val="solid"/>
                      <a:round/>
                      <a:headEnd type="none" w="med" len="med"/>
                      <a:tailEnd type="none" w="med" len="med"/>
                    </a:lnB>
                  </a:tcPr>
                </a:tc>
                <a:tc>
                  <a:txBody>
                    <a:bodyPr/>
                    <a:lstStyle/>
                    <a:p>
                      <a:pPr algn="ctr" fontAlgn="t"/>
                      <a:r>
                        <a:rPr lang="en-US" sz="1400" b="0" i="0">
                          <a:solidFill>
                            <a:srgbClr val="000000"/>
                          </a:solidFill>
                          <a:effectLst/>
                          <a:latin typeface="+mn-lt"/>
                        </a:rPr>
                        <a:t>63.77</a:t>
                      </a:r>
                    </a:p>
                  </a:txBody>
                  <a:tcPr marL="22860" marR="22860" marT="22860" marB="22860">
                    <a:lnB w="12700" cap="flat" cmpd="sng" algn="ctr">
                      <a:solidFill>
                        <a:schemeClr val="tx1"/>
                      </a:solidFill>
                      <a:prstDash val="solid"/>
                      <a:round/>
                      <a:headEnd type="none" w="med" len="med"/>
                      <a:tailEnd type="none" w="med" len="med"/>
                    </a:lnB>
                  </a:tcPr>
                </a:tc>
                <a:tc>
                  <a:txBody>
                    <a:bodyPr/>
                    <a:lstStyle/>
                    <a:p>
                      <a:pPr algn="ctr" fontAlgn="t"/>
                      <a:r>
                        <a:rPr lang="en-US" sz="1400" b="0" i="0">
                          <a:solidFill>
                            <a:srgbClr val="000000"/>
                          </a:solidFill>
                          <a:effectLst/>
                          <a:latin typeface="+mn-lt"/>
                        </a:rPr>
                        <a:t>64.63</a:t>
                      </a:r>
                    </a:p>
                  </a:txBody>
                  <a:tcPr marL="22860" marR="22860" marT="22860" marB="22860">
                    <a:lnB w="12700" cap="flat" cmpd="sng" algn="ctr">
                      <a:solidFill>
                        <a:schemeClr val="tx1"/>
                      </a:solidFill>
                      <a:prstDash val="solid"/>
                      <a:round/>
                      <a:headEnd type="none" w="med" len="med"/>
                      <a:tailEnd type="none" w="med" len="med"/>
                    </a:lnB>
                  </a:tcPr>
                </a:tc>
                <a:tc>
                  <a:txBody>
                    <a:bodyPr/>
                    <a:lstStyle/>
                    <a:p>
                      <a:pPr algn="ctr" fontAlgn="t"/>
                      <a:r>
                        <a:rPr lang="en-US" sz="1400" b="0" i="0" dirty="0">
                          <a:solidFill>
                            <a:srgbClr val="000000"/>
                          </a:solidFill>
                          <a:effectLst/>
                          <a:latin typeface="+mn-lt"/>
                        </a:rPr>
                        <a:t>65.19</a:t>
                      </a:r>
                    </a:p>
                  </a:txBody>
                  <a:tcPr marL="22860" marR="22860" marT="22860" marB="22860">
                    <a:lnB w="12700" cap="flat" cmpd="sng" algn="ctr">
                      <a:solidFill>
                        <a:schemeClr val="tx1"/>
                      </a:solidFill>
                      <a:prstDash val="solid"/>
                      <a:round/>
                      <a:headEnd type="none" w="med" len="med"/>
                      <a:tailEnd type="none" w="med" len="med"/>
                    </a:lnB>
                  </a:tcPr>
                </a:tc>
                <a:tc>
                  <a:txBody>
                    <a:bodyPr/>
                    <a:lstStyle/>
                    <a:p>
                      <a:pPr algn="ctr" fontAlgn="t"/>
                      <a:r>
                        <a:rPr lang="en-US" sz="1400" b="0" i="0">
                          <a:solidFill>
                            <a:srgbClr val="000000"/>
                          </a:solidFill>
                          <a:effectLst/>
                          <a:latin typeface="+mn-lt"/>
                        </a:rPr>
                        <a:t>66.22</a:t>
                      </a:r>
                    </a:p>
                  </a:txBody>
                  <a:tcPr marL="22860" marR="22860" marT="22860" marB="22860">
                    <a:lnB w="12700" cap="flat" cmpd="sng" algn="ctr">
                      <a:solidFill>
                        <a:schemeClr val="tx1"/>
                      </a:solidFill>
                      <a:prstDash val="solid"/>
                      <a:round/>
                      <a:headEnd type="none" w="med" len="med"/>
                      <a:tailEnd type="none" w="med" len="med"/>
                    </a:lnB>
                  </a:tcPr>
                </a:tc>
                <a:tc>
                  <a:txBody>
                    <a:bodyPr/>
                    <a:lstStyle/>
                    <a:p>
                      <a:pPr algn="ctr" fontAlgn="t"/>
                      <a:r>
                        <a:rPr lang="en-US" sz="1400" b="0" i="0" dirty="0">
                          <a:solidFill>
                            <a:srgbClr val="000000"/>
                          </a:solidFill>
                          <a:effectLst/>
                          <a:latin typeface="+mn-lt"/>
                        </a:rPr>
                        <a:t>67.02</a:t>
                      </a:r>
                    </a:p>
                  </a:txBody>
                  <a:tcPr marL="22860" marR="22860" marT="22860" marB="22860">
                    <a:lnB w="12700" cap="flat" cmpd="sng" algn="ctr">
                      <a:solidFill>
                        <a:schemeClr val="tx1"/>
                      </a:solidFill>
                      <a:prstDash val="solid"/>
                      <a:round/>
                      <a:headEnd type="none" w="med" len="med"/>
                      <a:tailEnd type="none" w="med" len="med"/>
                    </a:lnB>
                  </a:tcPr>
                </a:tc>
                <a:tc>
                  <a:txBody>
                    <a:bodyPr/>
                    <a:lstStyle/>
                    <a:p>
                      <a:pPr algn="ctr" fontAlgn="t"/>
                      <a:r>
                        <a:rPr lang="en-US" sz="1400" b="0" i="0">
                          <a:solidFill>
                            <a:srgbClr val="000000"/>
                          </a:solidFill>
                          <a:effectLst/>
                          <a:latin typeface="+mn-lt"/>
                        </a:rPr>
                        <a:t>67.71</a:t>
                      </a:r>
                    </a:p>
                  </a:txBody>
                  <a:tcPr marL="22860" marR="22860" marT="22860" marB="22860">
                    <a:lnB w="12700" cap="flat" cmpd="sng" algn="ctr">
                      <a:solidFill>
                        <a:schemeClr val="tx1"/>
                      </a:solidFill>
                      <a:prstDash val="solid"/>
                      <a:round/>
                      <a:headEnd type="none" w="med" len="med"/>
                      <a:tailEnd type="none" w="med" len="med"/>
                    </a:lnB>
                  </a:tcPr>
                </a:tc>
                <a:tc>
                  <a:txBody>
                    <a:bodyPr/>
                    <a:lstStyle/>
                    <a:p>
                      <a:pPr algn="ctr" fontAlgn="t"/>
                      <a:r>
                        <a:rPr lang="en-US" sz="1400" b="0" i="0" dirty="0">
                          <a:solidFill>
                            <a:srgbClr val="000000"/>
                          </a:solidFill>
                          <a:effectLst/>
                          <a:latin typeface="+mn-lt"/>
                        </a:rPr>
                        <a:t>68.45</a:t>
                      </a:r>
                    </a:p>
                  </a:txBody>
                  <a:tcPr marL="22860" marR="22860" marT="22860" marB="22860">
                    <a:lnB w="12700" cap="flat" cmpd="sng" algn="ctr">
                      <a:solidFill>
                        <a:schemeClr val="tx1"/>
                      </a:solidFill>
                      <a:prstDash val="solid"/>
                      <a:round/>
                      <a:headEnd type="none" w="med" len="med"/>
                      <a:tailEnd type="none" w="med" len="med"/>
                    </a:lnB>
                  </a:tcPr>
                </a:tc>
                <a:tc>
                  <a:txBody>
                    <a:bodyPr/>
                    <a:lstStyle/>
                    <a:p>
                      <a:pPr algn="ctr" fontAlgn="t"/>
                      <a:r>
                        <a:rPr lang="en-US" sz="1400" b="0" i="0">
                          <a:solidFill>
                            <a:srgbClr val="000000"/>
                          </a:solidFill>
                          <a:effectLst/>
                          <a:latin typeface="+mn-lt"/>
                        </a:rPr>
                        <a:t>69.02</a:t>
                      </a:r>
                    </a:p>
                  </a:txBody>
                  <a:tcPr marL="22860" marR="22860" marT="22860" marB="22860">
                    <a:lnB w="12700" cap="flat" cmpd="sng" algn="ctr">
                      <a:solidFill>
                        <a:schemeClr val="tx1"/>
                      </a:solidFill>
                      <a:prstDash val="solid"/>
                      <a:round/>
                      <a:headEnd type="none" w="med" len="med"/>
                      <a:tailEnd type="none" w="med" len="med"/>
                    </a:lnB>
                  </a:tcPr>
                </a:tc>
                <a:tc>
                  <a:txBody>
                    <a:bodyPr/>
                    <a:lstStyle/>
                    <a:p>
                      <a:pPr algn="ctr" fontAlgn="t"/>
                      <a:r>
                        <a:rPr lang="en-US" sz="1400" b="0" i="0">
                          <a:solidFill>
                            <a:srgbClr val="000000"/>
                          </a:solidFill>
                          <a:effectLst/>
                          <a:latin typeface="+mn-lt"/>
                        </a:rPr>
                        <a:t>69.54</a:t>
                      </a:r>
                    </a:p>
                  </a:txBody>
                  <a:tcPr marL="22860" marR="22860" marT="22860" marB="22860">
                    <a:lnB w="12700" cap="flat" cmpd="sng" algn="ctr">
                      <a:solidFill>
                        <a:schemeClr val="tx1"/>
                      </a:solidFill>
                      <a:prstDash val="solid"/>
                      <a:round/>
                      <a:headEnd type="none" w="med" len="med"/>
                      <a:tailEnd type="none" w="med" len="med"/>
                    </a:lnB>
                  </a:tcPr>
                </a:tc>
                <a:tc>
                  <a:txBody>
                    <a:bodyPr/>
                    <a:lstStyle/>
                    <a:p>
                      <a:pPr algn="ctr" fontAlgn="t"/>
                      <a:r>
                        <a:rPr lang="en-US" sz="1400" b="0" i="0">
                          <a:solidFill>
                            <a:srgbClr val="000000"/>
                          </a:solidFill>
                          <a:effectLst/>
                          <a:latin typeface="+mn-lt"/>
                        </a:rPr>
                        <a:t>70.79</a:t>
                      </a:r>
                    </a:p>
                  </a:txBody>
                  <a:tcPr marL="22860" marR="22860" marT="22860" marB="22860">
                    <a:lnB w="12700" cap="flat" cmpd="sng" algn="ctr">
                      <a:solidFill>
                        <a:schemeClr val="tx1"/>
                      </a:solidFill>
                      <a:prstDash val="solid"/>
                      <a:round/>
                      <a:headEnd type="none" w="med" len="med"/>
                      <a:tailEnd type="none" w="med" len="med"/>
                    </a:lnB>
                  </a:tcPr>
                </a:tc>
                <a:tc>
                  <a:txBody>
                    <a:bodyPr/>
                    <a:lstStyle/>
                    <a:p>
                      <a:pPr algn="ctr" fontAlgn="t"/>
                      <a:r>
                        <a:rPr lang="en-US" sz="1400" b="0" i="0" dirty="0">
                          <a:solidFill>
                            <a:srgbClr val="000000"/>
                          </a:solidFill>
                          <a:effectLst/>
                          <a:latin typeface="+mn-lt"/>
                        </a:rPr>
                        <a:t>71.63</a:t>
                      </a:r>
                    </a:p>
                  </a:txBody>
                  <a:tcPr marL="22860" marR="22860" marT="22860" marB="22860">
                    <a:lnB w="12700" cap="flat" cmpd="sng" algn="ctr">
                      <a:solidFill>
                        <a:schemeClr val="tx1"/>
                      </a:solidFill>
                      <a:prstDash val="solid"/>
                      <a:round/>
                      <a:headEnd type="none" w="med" len="med"/>
                      <a:tailEnd type="none" w="med" len="med"/>
                    </a:lnB>
                  </a:tcPr>
                </a:tc>
                <a:tc>
                  <a:txBody>
                    <a:bodyPr/>
                    <a:lstStyle/>
                    <a:p>
                      <a:pPr algn="ctr" fontAlgn="t"/>
                      <a:r>
                        <a:rPr lang="en-US" sz="1400" b="0" i="0">
                          <a:solidFill>
                            <a:srgbClr val="000000"/>
                          </a:solidFill>
                          <a:effectLst/>
                          <a:latin typeface="+mn-lt"/>
                        </a:rPr>
                        <a:t>73.10</a:t>
                      </a:r>
                    </a:p>
                  </a:txBody>
                  <a:tcPr marL="22860" marR="22860" marT="22860" marB="22860">
                    <a:lnB w="12700" cap="flat" cmpd="sng" algn="ctr">
                      <a:solidFill>
                        <a:schemeClr val="tx1"/>
                      </a:solidFill>
                      <a:prstDash val="solid"/>
                      <a:round/>
                      <a:headEnd type="none" w="med" len="med"/>
                      <a:tailEnd type="none" w="med" len="med"/>
                    </a:lnB>
                  </a:tcPr>
                </a:tc>
                <a:tc>
                  <a:txBody>
                    <a:bodyPr/>
                    <a:lstStyle/>
                    <a:p>
                      <a:pPr algn="ctr" fontAlgn="t"/>
                      <a:r>
                        <a:rPr lang="en-US" sz="1400" b="0" i="0">
                          <a:solidFill>
                            <a:srgbClr val="000000"/>
                          </a:solidFill>
                          <a:effectLst/>
                          <a:latin typeface="+mn-lt"/>
                        </a:rPr>
                        <a:t>74.13</a:t>
                      </a:r>
                    </a:p>
                  </a:txBody>
                  <a:tcPr marL="22860" marR="22860" marT="22860" marB="22860">
                    <a:lnB w="12700" cap="flat" cmpd="sng" algn="ctr">
                      <a:solidFill>
                        <a:schemeClr val="tx1"/>
                      </a:solidFill>
                      <a:prstDash val="solid"/>
                      <a:round/>
                      <a:headEnd type="none" w="med" len="med"/>
                      <a:tailEnd type="none" w="med" len="med"/>
                    </a:lnB>
                  </a:tcPr>
                </a:tc>
                <a:tc>
                  <a:txBody>
                    <a:bodyPr/>
                    <a:lstStyle/>
                    <a:p>
                      <a:pPr algn="ctr" fontAlgn="t"/>
                      <a:r>
                        <a:rPr lang="en-US" sz="1400" b="0" i="0" dirty="0">
                          <a:solidFill>
                            <a:srgbClr val="000000"/>
                          </a:solidFill>
                          <a:effectLst/>
                          <a:latin typeface="+mn-lt"/>
                        </a:rPr>
                        <a:t>76.64</a:t>
                      </a:r>
                    </a:p>
                  </a:txBody>
                  <a:tcPr marL="22860" marR="22860" marT="22860" marB="2286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656646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127" y="365760"/>
            <a:ext cx="10515600" cy="689956"/>
          </a:xfrm>
        </p:spPr>
        <p:txBody>
          <a:bodyPr>
            <a:normAutofit/>
          </a:bodyPr>
          <a:lstStyle/>
          <a:p>
            <a:pPr algn="ctr"/>
            <a:r>
              <a:rPr lang="en-US" sz="3600" b="1" dirty="0">
                <a:solidFill>
                  <a:schemeClr val="accent1">
                    <a:lumMod val="50000"/>
                  </a:schemeClr>
                </a:solidFill>
              </a:rPr>
              <a:t>2018 ESSA School Index Score Subgroup Summary</a:t>
            </a:r>
          </a:p>
        </p:txBody>
      </p:sp>
      <p:graphicFrame>
        <p:nvGraphicFramePr>
          <p:cNvPr id="3" name="Table 2"/>
          <p:cNvGraphicFramePr>
            <a:graphicFrameLocks noGrp="1"/>
          </p:cNvGraphicFramePr>
          <p:nvPr>
            <p:extLst/>
          </p:nvPr>
        </p:nvGraphicFramePr>
        <p:xfrm>
          <a:off x="1916699" y="919798"/>
          <a:ext cx="8372455" cy="5475602"/>
        </p:xfrm>
        <a:graphic>
          <a:graphicData uri="http://schemas.openxmlformats.org/drawingml/2006/table">
            <a:tbl>
              <a:tblPr>
                <a:tableStyleId>{9D7B26C5-4107-4FEC-AEDC-1716B250A1EF}</a:tableStyleId>
              </a:tblPr>
              <a:tblGrid>
                <a:gridCol w="1865376">
                  <a:extLst>
                    <a:ext uri="{9D8B030D-6E8A-4147-A177-3AD203B41FA5}">
                      <a16:colId xmlns:a16="http://schemas.microsoft.com/office/drawing/2014/main" val="20000"/>
                    </a:ext>
                  </a:extLst>
                </a:gridCol>
                <a:gridCol w="1806835">
                  <a:extLst>
                    <a:ext uri="{9D8B030D-6E8A-4147-A177-3AD203B41FA5}">
                      <a16:colId xmlns:a16="http://schemas.microsoft.com/office/drawing/2014/main" val="20001"/>
                    </a:ext>
                  </a:extLst>
                </a:gridCol>
                <a:gridCol w="922461">
                  <a:extLst>
                    <a:ext uri="{9D8B030D-6E8A-4147-A177-3AD203B41FA5}">
                      <a16:colId xmlns:a16="http://schemas.microsoft.com/office/drawing/2014/main" val="20002"/>
                    </a:ext>
                  </a:extLst>
                </a:gridCol>
                <a:gridCol w="922461">
                  <a:extLst>
                    <a:ext uri="{9D8B030D-6E8A-4147-A177-3AD203B41FA5}">
                      <a16:colId xmlns:a16="http://schemas.microsoft.com/office/drawing/2014/main" val="20003"/>
                    </a:ext>
                  </a:extLst>
                </a:gridCol>
                <a:gridCol w="922461">
                  <a:extLst>
                    <a:ext uri="{9D8B030D-6E8A-4147-A177-3AD203B41FA5}">
                      <a16:colId xmlns:a16="http://schemas.microsoft.com/office/drawing/2014/main" val="20004"/>
                    </a:ext>
                  </a:extLst>
                </a:gridCol>
                <a:gridCol w="948644">
                  <a:extLst>
                    <a:ext uri="{9D8B030D-6E8A-4147-A177-3AD203B41FA5}">
                      <a16:colId xmlns:a16="http://schemas.microsoft.com/office/drawing/2014/main" val="20005"/>
                    </a:ext>
                  </a:extLst>
                </a:gridCol>
                <a:gridCol w="984217">
                  <a:extLst>
                    <a:ext uri="{9D8B030D-6E8A-4147-A177-3AD203B41FA5}">
                      <a16:colId xmlns:a16="http://schemas.microsoft.com/office/drawing/2014/main" val="20006"/>
                    </a:ext>
                  </a:extLst>
                </a:gridCol>
              </a:tblGrid>
              <a:tr h="414244">
                <a:tc>
                  <a:txBody>
                    <a:bodyPr/>
                    <a:lstStyle/>
                    <a:p>
                      <a:pPr fontAlgn="t"/>
                      <a:r>
                        <a:rPr lang="en-US" sz="1400" b="1" i="0" dirty="0">
                          <a:solidFill>
                            <a:srgbClr val="000000"/>
                          </a:solidFill>
                          <a:effectLst/>
                          <a:latin typeface="+mn-lt"/>
                        </a:rPr>
                        <a:t>2018</a:t>
                      </a:r>
                    </a:p>
                  </a:txBody>
                  <a:tcPr marL="7940" marR="7940" marT="7940" marB="7940">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fontAlgn="t"/>
                      <a:r>
                        <a:rPr lang="en-US" sz="1400" b="1" dirty="0">
                          <a:effectLst/>
                          <a:latin typeface="+mn-lt"/>
                        </a:rPr>
                        <a:t>Subgroup</a:t>
                      </a:r>
                      <a:endParaRPr lang="en-US" sz="1400" b="1" i="0" dirty="0">
                        <a:solidFill>
                          <a:srgbClr val="000000"/>
                        </a:solidFill>
                        <a:effectLst/>
                        <a:latin typeface="+mn-lt"/>
                      </a:endParaRPr>
                    </a:p>
                  </a:txBody>
                  <a:tcPr marL="7940" marR="7940" marT="7940" marB="794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fontAlgn="t"/>
                      <a:r>
                        <a:rPr lang="en-US" sz="1400" b="1" dirty="0">
                          <a:effectLst/>
                          <a:latin typeface="+mn-lt"/>
                        </a:rPr>
                        <a:t>N</a:t>
                      </a:r>
                      <a:endParaRPr lang="en-US" sz="1400" b="1" i="0" dirty="0">
                        <a:solidFill>
                          <a:srgbClr val="000000"/>
                        </a:solidFill>
                        <a:effectLst/>
                        <a:latin typeface="+mn-lt"/>
                      </a:endParaRPr>
                    </a:p>
                  </a:txBody>
                  <a:tcPr marL="7940" marR="7940" marT="7940" marB="794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fontAlgn="t"/>
                      <a:r>
                        <a:rPr lang="en-US" sz="1400" b="1" dirty="0">
                          <a:effectLst/>
                          <a:latin typeface="+mn-lt"/>
                        </a:rPr>
                        <a:t>Mean</a:t>
                      </a:r>
                      <a:endParaRPr lang="en-US" sz="1400" b="1" i="0" dirty="0">
                        <a:solidFill>
                          <a:srgbClr val="000000"/>
                        </a:solidFill>
                        <a:effectLst/>
                        <a:latin typeface="+mn-lt"/>
                      </a:endParaRPr>
                    </a:p>
                  </a:txBody>
                  <a:tcPr marL="7940" marR="7940" marT="7940" marB="794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fontAlgn="t"/>
                      <a:r>
                        <a:rPr lang="en-US" sz="1400" b="1" dirty="0" err="1">
                          <a:effectLst/>
                          <a:latin typeface="+mn-lt"/>
                        </a:rPr>
                        <a:t>Std</a:t>
                      </a:r>
                      <a:r>
                        <a:rPr lang="en-US" sz="1400" b="1" dirty="0">
                          <a:effectLst/>
                          <a:latin typeface="+mn-lt"/>
                        </a:rPr>
                        <a:t> Dev</a:t>
                      </a:r>
                      <a:endParaRPr lang="en-US" sz="1400" b="1" i="0" dirty="0">
                        <a:solidFill>
                          <a:srgbClr val="000000"/>
                        </a:solidFill>
                        <a:effectLst/>
                        <a:latin typeface="+mn-lt"/>
                      </a:endParaRPr>
                    </a:p>
                  </a:txBody>
                  <a:tcPr marL="7940" marR="7940" marT="7940" marB="794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fontAlgn="t"/>
                      <a:r>
                        <a:rPr lang="en-US" sz="1400" b="1" dirty="0">
                          <a:effectLst/>
                          <a:latin typeface="+mn-lt"/>
                        </a:rPr>
                        <a:t>Minimum</a:t>
                      </a:r>
                      <a:endParaRPr lang="en-US" sz="1400" b="1" i="0" dirty="0">
                        <a:solidFill>
                          <a:srgbClr val="000000"/>
                        </a:solidFill>
                        <a:effectLst/>
                        <a:latin typeface="+mn-lt"/>
                      </a:endParaRPr>
                    </a:p>
                  </a:txBody>
                  <a:tcPr marL="7940" marR="7940" marT="7940" marB="794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fontAlgn="t"/>
                      <a:r>
                        <a:rPr lang="en-US" sz="1400" b="1" dirty="0">
                          <a:effectLst/>
                          <a:latin typeface="+mn-lt"/>
                        </a:rPr>
                        <a:t>Maximum</a:t>
                      </a:r>
                      <a:endParaRPr lang="en-US" sz="1400" b="1" i="0" dirty="0">
                        <a:solidFill>
                          <a:srgbClr val="000000"/>
                        </a:solidFill>
                        <a:effectLst/>
                        <a:latin typeface="+mn-lt"/>
                      </a:endParaRPr>
                    </a:p>
                  </a:txBody>
                  <a:tcPr marL="7940" marR="7940" marT="7940" marB="7940">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10000"/>
                  </a:ext>
                </a:extLst>
              </a:tr>
              <a:tr h="173715">
                <a:tc>
                  <a:txBody>
                    <a:bodyPr/>
                    <a:lstStyle/>
                    <a:p>
                      <a:pPr fontAlgn="t"/>
                      <a:r>
                        <a:rPr lang="en-US" sz="1400" b="0" i="0">
                          <a:solidFill>
                            <a:srgbClr val="000000"/>
                          </a:solidFill>
                          <a:effectLst/>
                          <a:latin typeface="+mn-lt"/>
                        </a:rPr>
                        <a:t>1 - Elementary Level</a:t>
                      </a:r>
                    </a:p>
                  </a:txBody>
                  <a:tcPr marL="28575" marR="28575" marT="28575" marB="28575">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2 African American</a:t>
                      </a:r>
                    </a:p>
                  </a:txBody>
                  <a:tcPr marL="28575" marR="28575" marT="28575" marB="28575">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246</a:t>
                      </a:r>
                    </a:p>
                  </a:txBody>
                  <a:tcPr marL="28575" marR="28575" marT="28575" marB="28575">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63.36</a:t>
                      </a:r>
                    </a:p>
                  </a:txBody>
                  <a:tcPr marL="28575" marR="28575" marT="28575" marB="28575">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6.06</a:t>
                      </a:r>
                    </a:p>
                  </a:txBody>
                  <a:tcPr marL="28575" marR="28575" marT="28575" marB="28575">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51.02</a:t>
                      </a:r>
                    </a:p>
                  </a:txBody>
                  <a:tcPr marL="28575" marR="28575" marT="28575" marB="28575">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80.10</a:t>
                      </a:r>
                    </a:p>
                  </a:txBody>
                  <a:tcPr marL="28575" marR="28575" marT="28575" marB="28575">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53891">
                <a:tc>
                  <a:txBody>
                    <a:bodyPr/>
                    <a:lstStyle/>
                    <a:p>
                      <a:pPr fontAlgn="t"/>
                      <a:r>
                        <a:rPr lang="en-US" sz="1400" b="0" i="0">
                          <a:solidFill>
                            <a:srgbClr val="000000"/>
                          </a:solidFill>
                          <a:effectLst/>
                          <a:latin typeface="+mn-lt"/>
                        </a:rPr>
                        <a:t> </a:t>
                      </a:r>
                    </a:p>
                  </a:txBody>
                  <a:tcPr marL="28575" marR="28575" marT="28575" marB="28575">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3 Hispanic/Latino</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254</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71.08</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5.73</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56.22</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89.61</a:t>
                      </a:r>
                    </a:p>
                  </a:txBody>
                  <a:tcPr marL="28575" marR="28575" marT="28575" marB="28575">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93539">
                <a:tc>
                  <a:txBody>
                    <a:bodyPr/>
                    <a:lstStyle/>
                    <a:p>
                      <a:pPr fontAlgn="t"/>
                      <a:r>
                        <a:rPr lang="en-US" sz="1400" b="0" i="0">
                          <a:solidFill>
                            <a:srgbClr val="000000"/>
                          </a:solidFill>
                          <a:effectLst/>
                          <a:latin typeface="+mn-lt"/>
                        </a:rPr>
                        <a:t> </a:t>
                      </a:r>
                    </a:p>
                  </a:txBody>
                  <a:tcPr marL="28575" marR="28575" marT="28575" marB="28575">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4 White</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482</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73.57</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7.01</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52.91</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92.01</a:t>
                      </a:r>
                    </a:p>
                  </a:txBody>
                  <a:tcPr marL="28575" marR="28575" marT="28575" marB="28575">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173715">
                <a:tc>
                  <a:txBody>
                    <a:bodyPr/>
                    <a:lstStyle/>
                    <a:p>
                      <a:pPr fontAlgn="t"/>
                      <a:r>
                        <a:rPr lang="en-US" sz="1400" b="0" i="0">
                          <a:solidFill>
                            <a:srgbClr val="000000"/>
                          </a:solidFill>
                          <a:effectLst/>
                          <a:latin typeface="+mn-lt"/>
                        </a:rPr>
                        <a:t> </a:t>
                      </a:r>
                    </a:p>
                  </a:txBody>
                  <a:tcPr marL="28575" marR="28575" marT="28575" marB="28575">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5 Econ. Disadv.</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527</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68.02</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6.07</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51.32</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90.35</a:t>
                      </a:r>
                    </a:p>
                  </a:txBody>
                  <a:tcPr marL="28575" marR="28575" marT="28575" marB="28575">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93539">
                <a:tc>
                  <a:txBody>
                    <a:bodyPr/>
                    <a:lstStyle/>
                    <a:p>
                      <a:pPr fontAlgn="t"/>
                      <a:r>
                        <a:rPr lang="en-US" sz="1400" b="0" i="0">
                          <a:solidFill>
                            <a:srgbClr val="000000"/>
                          </a:solidFill>
                          <a:effectLst/>
                          <a:latin typeface="+mn-lt"/>
                        </a:rPr>
                        <a:t> </a:t>
                      </a:r>
                    </a:p>
                  </a:txBody>
                  <a:tcPr marL="28575" marR="28575" marT="28575" marB="28575">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 EL</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191</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71.55</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6.42</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54.00</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91.94</a:t>
                      </a:r>
                    </a:p>
                  </a:txBody>
                  <a:tcPr marL="28575" marR="28575" marT="28575" marB="28575">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93539">
                <a:tc>
                  <a:txBody>
                    <a:bodyPr/>
                    <a:lstStyle/>
                    <a:p>
                      <a:pPr fontAlgn="t"/>
                      <a:r>
                        <a:rPr lang="en-US" sz="1400" b="0" i="0">
                          <a:solidFill>
                            <a:srgbClr val="000000"/>
                          </a:solidFill>
                          <a:effectLst/>
                          <a:latin typeface="+mn-lt"/>
                        </a:rPr>
                        <a:t> </a:t>
                      </a:r>
                    </a:p>
                  </a:txBody>
                  <a:tcPr marL="28575" marR="28575" marT="28575" marB="28575">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7 SPED</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437</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55.69</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5.52</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39.63</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75.42</a:t>
                      </a:r>
                    </a:p>
                  </a:txBody>
                  <a:tcPr marL="28575" marR="28575" marT="28575" marB="28575">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462688">
                <a:tc>
                  <a:txBody>
                    <a:bodyPr/>
                    <a:lstStyle/>
                    <a:p>
                      <a:pPr fontAlgn="t"/>
                      <a:r>
                        <a:rPr lang="en-US" sz="1400" b="0" i="0">
                          <a:solidFill>
                            <a:srgbClr val="000000"/>
                          </a:solidFill>
                          <a:effectLst/>
                          <a:latin typeface="+mn-lt"/>
                        </a:rPr>
                        <a:t>2 - Middle Level</a:t>
                      </a:r>
                    </a:p>
                  </a:txBody>
                  <a:tcPr marL="28575" marR="28575" marT="28575" marB="28575">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2 African American</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118</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61.16</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6.13</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46.81</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78.56</a:t>
                      </a:r>
                    </a:p>
                  </a:txBody>
                  <a:tcPr marL="28575" marR="28575" marT="28575" marB="28575">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253891">
                <a:tc>
                  <a:txBody>
                    <a:bodyPr/>
                    <a:lstStyle/>
                    <a:p>
                      <a:pPr fontAlgn="t"/>
                      <a:r>
                        <a:rPr lang="en-US" sz="1400" b="0" i="0">
                          <a:solidFill>
                            <a:srgbClr val="000000"/>
                          </a:solidFill>
                          <a:effectLst/>
                          <a:latin typeface="+mn-lt"/>
                        </a:rPr>
                        <a:t> </a:t>
                      </a:r>
                    </a:p>
                  </a:txBody>
                  <a:tcPr marL="28575" marR="28575" marT="28575" marB="28575">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3 Hispanic/Latino</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148</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69.34</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6.17</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52.93</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85.20</a:t>
                      </a:r>
                    </a:p>
                  </a:txBody>
                  <a:tcPr marL="28575" marR="28575" marT="28575" marB="28575">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93539">
                <a:tc>
                  <a:txBody>
                    <a:bodyPr/>
                    <a:lstStyle/>
                    <a:p>
                      <a:pPr fontAlgn="t"/>
                      <a:r>
                        <a:rPr lang="en-US" sz="1400" b="0" i="0">
                          <a:solidFill>
                            <a:srgbClr val="000000"/>
                          </a:solidFill>
                          <a:effectLst/>
                          <a:latin typeface="+mn-lt"/>
                        </a:rPr>
                        <a:t> </a:t>
                      </a:r>
                    </a:p>
                  </a:txBody>
                  <a:tcPr marL="28575" marR="28575" marT="28575" marB="28575">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4 White</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191</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73.45</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6.40</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48.37</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89.52</a:t>
                      </a:r>
                    </a:p>
                  </a:txBody>
                  <a:tcPr marL="28575" marR="28575" marT="28575" marB="28575">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9"/>
                  </a:ext>
                </a:extLst>
              </a:tr>
              <a:tr h="173715">
                <a:tc>
                  <a:txBody>
                    <a:bodyPr/>
                    <a:lstStyle/>
                    <a:p>
                      <a:pPr fontAlgn="t"/>
                      <a:r>
                        <a:rPr lang="en-US" sz="1400" b="0" i="0">
                          <a:solidFill>
                            <a:srgbClr val="000000"/>
                          </a:solidFill>
                          <a:effectLst/>
                          <a:latin typeface="+mn-lt"/>
                        </a:rPr>
                        <a:t> </a:t>
                      </a:r>
                    </a:p>
                  </a:txBody>
                  <a:tcPr marL="28575" marR="28575" marT="28575" marB="28575">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5 Econ. Disadv.</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203</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66.45</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5.73</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47.80</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81.64</a:t>
                      </a:r>
                    </a:p>
                  </a:txBody>
                  <a:tcPr marL="28575" marR="28575" marT="28575" marB="28575">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10"/>
                  </a:ext>
                </a:extLst>
              </a:tr>
              <a:tr h="93539">
                <a:tc>
                  <a:txBody>
                    <a:bodyPr/>
                    <a:lstStyle/>
                    <a:p>
                      <a:pPr fontAlgn="t"/>
                      <a:r>
                        <a:rPr lang="en-US" sz="1400" b="0" i="0">
                          <a:solidFill>
                            <a:srgbClr val="000000"/>
                          </a:solidFill>
                          <a:effectLst/>
                          <a:latin typeface="+mn-lt"/>
                        </a:rPr>
                        <a:t> </a:t>
                      </a:r>
                    </a:p>
                  </a:txBody>
                  <a:tcPr marL="28575" marR="28575" marT="28575" marB="28575">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 EL</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105</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68.30</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6.83</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52.84</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94.84</a:t>
                      </a:r>
                    </a:p>
                  </a:txBody>
                  <a:tcPr marL="28575" marR="28575" marT="28575" marB="28575">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11"/>
                  </a:ext>
                </a:extLst>
              </a:tr>
              <a:tr h="93539">
                <a:tc>
                  <a:txBody>
                    <a:bodyPr/>
                    <a:lstStyle/>
                    <a:p>
                      <a:pPr fontAlgn="t"/>
                      <a:r>
                        <a:rPr lang="en-US" sz="1400" b="0" i="0">
                          <a:solidFill>
                            <a:srgbClr val="000000"/>
                          </a:solidFill>
                          <a:effectLst/>
                          <a:latin typeface="+mn-lt"/>
                        </a:rPr>
                        <a:t> </a:t>
                      </a:r>
                    </a:p>
                  </a:txBody>
                  <a:tcPr marL="28575" marR="28575" marT="28575" marB="28575">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7 SPED</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193</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53.52</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5.09</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43.65</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74.10</a:t>
                      </a:r>
                    </a:p>
                  </a:txBody>
                  <a:tcPr marL="28575" marR="28575" marT="28575" marB="28575">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12"/>
                  </a:ext>
                </a:extLst>
              </a:tr>
              <a:tr h="173715">
                <a:tc>
                  <a:txBody>
                    <a:bodyPr/>
                    <a:lstStyle/>
                    <a:p>
                      <a:pPr fontAlgn="t"/>
                      <a:r>
                        <a:rPr lang="en-US" sz="1400" b="0" i="0">
                          <a:solidFill>
                            <a:srgbClr val="000000"/>
                          </a:solidFill>
                          <a:effectLst/>
                          <a:latin typeface="+mn-lt"/>
                        </a:rPr>
                        <a:t>3 - High School Level</a:t>
                      </a:r>
                    </a:p>
                  </a:txBody>
                  <a:tcPr marL="28575" marR="28575" marT="28575" marB="28575">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2 African American</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97</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56.71</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4.90</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38.55</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69.06</a:t>
                      </a:r>
                    </a:p>
                  </a:txBody>
                  <a:tcPr marL="28575" marR="28575" marT="28575" marB="28575">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13"/>
                  </a:ext>
                </a:extLst>
              </a:tr>
              <a:tr h="253891">
                <a:tc>
                  <a:txBody>
                    <a:bodyPr/>
                    <a:lstStyle/>
                    <a:p>
                      <a:pPr fontAlgn="t"/>
                      <a:r>
                        <a:rPr lang="en-US" sz="1400" b="0" i="0">
                          <a:solidFill>
                            <a:srgbClr val="000000"/>
                          </a:solidFill>
                          <a:effectLst/>
                          <a:latin typeface="+mn-lt"/>
                        </a:rPr>
                        <a:t> </a:t>
                      </a:r>
                    </a:p>
                  </a:txBody>
                  <a:tcPr marL="28575" marR="28575" marT="28575" marB="28575">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3 Hispanic/Latino</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61</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65.70</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7.29</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46.16</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96.86</a:t>
                      </a:r>
                    </a:p>
                  </a:txBody>
                  <a:tcPr marL="28575" marR="28575" marT="28575" marB="28575">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14"/>
                  </a:ext>
                </a:extLst>
              </a:tr>
              <a:tr h="93539">
                <a:tc>
                  <a:txBody>
                    <a:bodyPr/>
                    <a:lstStyle/>
                    <a:p>
                      <a:pPr fontAlgn="t"/>
                      <a:r>
                        <a:rPr lang="en-US" sz="1400" b="0" i="0">
                          <a:solidFill>
                            <a:srgbClr val="000000"/>
                          </a:solidFill>
                          <a:effectLst/>
                          <a:latin typeface="+mn-lt"/>
                        </a:rPr>
                        <a:t> </a:t>
                      </a:r>
                    </a:p>
                  </a:txBody>
                  <a:tcPr marL="28575" marR="28575" marT="28575" marB="28575">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4 White</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265</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69.79</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6.36</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44.17</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97.42</a:t>
                      </a:r>
                    </a:p>
                  </a:txBody>
                  <a:tcPr marL="28575" marR="28575" marT="28575" marB="28575">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15"/>
                  </a:ext>
                </a:extLst>
              </a:tr>
              <a:tr h="173715">
                <a:tc>
                  <a:txBody>
                    <a:bodyPr/>
                    <a:lstStyle/>
                    <a:p>
                      <a:pPr fontAlgn="t"/>
                      <a:r>
                        <a:rPr lang="en-US" sz="1400" b="0" i="0">
                          <a:solidFill>
                            <a:srgbClr val="000000"/>
                          </a:solidFill>
                          <a:effectLst/>
                          <a:latin typeface="+mn-lt"/>
                        </a:rPr>
                        <a:t> </a:t>
                      </a:r>
                    </a:p>
                  </a:txBody>
                  <a:tcPr marL="28575" marR="28575" marT="28575" marB="28575">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5 Econ. Disadv.</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282</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62.66</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5.87</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38.07</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78.86</a:t>
                      </a:r>
                    </a:p>
                  </a:txBody>
                  <a:tcPr marL="28575" marR="28575" marT="28575" marB="28575">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16"/>
                  </a:ext>
                </a:extLst>
              </a:tr>
              <a:tr h="93539">
                <a:tc>
                  <a:txBody>
                    <a:bodyPr/>
                    <a:lstStyle/>
                    <a:p>
                      <a:pPr fontAlgn="t"/>
                      <a:r>
                        <a:rPr lang="en-US" sz="1400" b="0" i="0">
                          <a:solidFill>
                            <a:srgbClr val="000000"/>
                          </a:solidFill>
                          <a:effectLst/>
                          <a:latin typeface="+mn-lt"/>
                        </a:rPr>
                        <a:t> </a:t>
                      </a:r>
                    </a:p>
                  </a:txBody>
                  <a:tcPr marL="28575" marR="28575" marT="28575" marB="28575">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 EL</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39</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dirty="0">
                          <a:solidFill>
                            <a:srgbClr val="000000"/>
                          </a:solidFill>
                          <a:effectLst/>
                          <a:latin typeface="+mn-lt"/>
                        </a:rPr>
                        <a:t>61.65</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6.01</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45.99</a:t>
                      </a:r>
                    </a:p>
                  </a:txBody>
                  <a:tcPr marL="28575" marR="28575" marT="28575" marB="28575">
                    <a:lnL>
                      <a:noFill/>
                    </a:lnL>
                    <a:lnR>
                      <a:noFill/>
                    </a:lnR>
                    <a:lnT>
                      <a:noFill/>
                    </a:lnT>
                    <a:lnB>
                      <a:noFill/>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73.68</a:t>
                      </a:r>
                    </a:p>
                  </a:txBody>
                  <a:tcPr marL="28575" marR="28575" marT="28575" marB="28575">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17"/>
                  </a:ext>
                </a:extLst>
              </a:tr>
              <a:tr h="93539">
                <a:tc>
                  <a:txBody>
                    <a:bodyPr/>
                    <a:lstStyle/>
                    <a:p>
                      <a:pPr fontAlgn="t"/>
                      <a:r>
                        <a:rPr lang="en-US" sz="1400" b="0" i="0">
                          <a:solidFill>
                            <a:srgbClr val="000000"/>
                          </a:solidFill>
                          <a:effectLst/>
                          <a:latin typeface="+mn-lt"/>
                        </a:rPr>
                        <a:t> </a:t>
                      </a:r>
                    </a:p>
                  </a:txBody>
                  <a:tcPr marL="28575" marR="28575" marT="28575" marB="28575">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7 SPED</a:t>
                      </a:r>
                    </a:p>
                  </a:txBody>
                  <a:tcPr marL="28575" marR="28575" marT="28575" marB="28575">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83</a:t>
                      </a:r>
                    </a:p>
                  </a:txBody>
                  <a:tcPr marL="28575" marR="28575" marT="28575" marB="28575">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50.71</a:t>
                      </a:r>
                    </a:p>
                  </a:txBody>
                  <a:tcPr marL="28575" marR="28575" marT="28575" marB="28575">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3.55</a:t>
                      </a:r>
                    </a:p>
                  </a:txBody>
                  <a:tcPr marL="28575" marR="28575" marT="28575" marB="28575">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fontAlgn="t"/>
                      <a:r>
                        <a:rPr lang="en-US" sz="1400" b="0" i="0">
                          <a:solidFill>
                            <a:srgbClr val="000000"/>
                          </a:solidFill>
                          <a:effectLst/>
                          <a:latin typeface="+mn-lt"/>
                        </a:rPr>
                        <a:t>44.19</a:t>
                      </a:r>
                    </a:p>
                  </a:txBody>
                  <a:tcPr marL="28575" marR="28575" marT="28575" marB="28575">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fontAlgn="t"/>
                      <a:r>
                        <a:rPr lang="en-US" sz="1400" b="0" i="0" dirty="0">
                          <a:solidFill>
                            <a:srgbClr val="000000"/>
                          </a:solidFill>
                          <a:effectLst/>
                          <a:latin typeface="+mn-lt"/>
                        </a:rPr>
                        <a:t>61.27</a:t>
                      </a:r>
                    </a:p>
                  </a:txBody>
                  <a:tcPr marL="28575" marR="28575" marT="28575" marB="28575">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8"/>
                  </a:ext>
                </a:extLst>
              </a:tr>
            </a:tbl>
          </a:graphicData>
        </a:graphic>
      </p:graphicFrame>
      <p:sp>
        <p:nvSpPr>
          <p:cNvPr id="4" name="TextBox 3"/>
          <p:cNvSpPr txBox="1"/>
          <p:nvPr/>
        </p:nvSpPr>
        <p:spPr>
          <a:xfrm>
            <a:off x="1844120" y="6395400"/>
            <a:ext cx="8748742" cy="369332"/>
          </a:xfrm>
          <a:prstGeom prst="rect">
            <a:avLst/>
          </a:prstGeom>
          <a:noFill/>
        </p:spPr>
        <p:txBody>
          <a:bodyPr wrap="none" rtlCol="0">
            <a:spAutoFit/>
          </a:bodyPr>
          <a:lstStyle/>
          <a:p>
            <a:r>
              <a:rPr lang="en-US" dirty="0"/>
              <a:t>Subgroup must meet minimum N of 15 for all indicators to be included in analysis for ESSA. </a:t>
            </a:r>
          </a:p>
        </p:txBody>
      </p:sp>
    </p:spTree>
    <p:extLst>
      <p:ext uri="{BB962C8B-B14F-4D97-AF65-F5344CB8AC3E}">
        <p14:creationId xmlns:p14="http://schemas.microsoft.com/office/powerpoint/2010/main" val="7941292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solidFill>
                  <a:schemeClr val="accent1">
                    <a:lumMod val="50000"/>
                  </a:schemeClr>
                </a:solidFill>
              </a:rPr>
              <a:t>School Rating</a:t>
            </a:r>
          </a:p>
        </p:txBody>
      </p:sp>
      <p:sp>
        <p:nvSpPr>
          <p:cNvPr id="3" name="Subtitle 2"/>
          <p:cNvSpPr>
            <a:spLocks noGrp="1"/>
          </p:cNvSpPr>
          <p:nvPr>
            <p:ph type="subTitle" idx="1"/>
          </p:nvPr>
        </p:nvSpPr>
        <p:spPr/>
        <p:txBody>
          <a:bodyPr/>
          <a:lstStyle/>
          <a:p>
            <a:r>
              <a:rPr lang="en-US" dirty="0"/>
              <a:t>2018 Results</a:t>
            </a:r>
          </a:p>
        </p:txBody>
      </p:sp>
    </p:spTree>
    <p:extLst>
      <p:ext uri="{BB962C8B-B14F-4D97-AF65-F5344CB8AC3E}">
        <p14:creationId xmlns:p14="http://schemas.microsoft.com/office/powerpoint/2010/main" val="3441500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ESSA Index Score Ranges for Each Letter Grade by Grade Span</a:t>
            </a:r>
          </a:p>
        </p:txBody>
      </p:sp>
      <p:pic>
        <p:nvPicPr>
          <p:cNvPr id="3" name="Picture 2"/>
          <p:cNvPicPr>
            <a:picLocks noChangeAspect="1"/>
          </p:cNvPicPr>
          <p:nvPr/>
        </p:nvPicPr>
        <p:blipFill>
          <a:blip r:embed="rId2"/>
          <a:stretch>
            <a:fillRect/>
          </a:stretch>
        </p:blipFill>
        <p:spPr>
          <a:xfrm>
            <a:off x="1844566" y="1821566"/>
            <a:ext cx="8341530" cy="4563467"/>
          </a:xfrm>
          <a:prstGeom prst="rect">
            <a:avLst/>
          </a:prstGeom>
        </p:spPr>
      </p:pic>
    </p:spTree>
    <p:extLst>
      <p:ext uri="{BB962C8B-B14F-4D97-AF65-F5344CB8AC3E}">
        <p14:creationId xmlns:p14="http://schemas.microsoft.com/office/powerpoint/2010/main" val="21522431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1078</Words>
  <Application>Microsoft Macintosh PowerPoint</Application>
  <PresentationFormat>Widescreen</PresentationFormat>
  <Paragraphs>378</Paragraphs>
  <Slides>20</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Times New Roman</vt:lpstr>
      <vt:lpstr>Office Theme</vt:lpstr>
      <vt:lpstr>ESSA Steering Committee</vt:lpstr>
      <vt:lpstr>Stakeholder Feedback on Reports</vt:lpstr>
      <vt:lpstr>Timeline for Feedback on 2017 Reports</vt:lpstr>
      <vt:lpstr>ESSA School Index</vt:lpstr>
      <vt:lpstr>ESSA School Index Score:  All Students</vt:lpstr>
      <vt:lpstr>ESSA School Index Score: Statistical Markers for Distributions by Grade Span*</vt:lpstr>
      <vt:lpstr>2018 ESSA School Index Score Subgroup Summary</vt:lpstr>
      <vt:lpstr>School Rating</vt:lpstr>
      <vt:lpstr>ESSA Index Score Ranges for Each Letter Grade by Grade Span</vt:lpstr>
      <vt:lpstr>ESSA Identification</vt:lpstr>
      <vt:lpstr>PowerPoint Presentation</vt:lpstr>
      <vt:lpstr>ESSA School Index Scores at 1st and 5th Percentiles* of Statewide Title I School Distributions</vt:lpstr>
      <vt:lpstr>Schools in need of comprehensive support and improvement</vt:lpstr>
      <vt:lpstr>Continuous Cycle of Inquiry</vt:lpstr>
      <vt:lpstr>PowerPoint Presentation</vt:lpstr>
      <vt:lpstr>Exit criteria for CSI</vt:lpstr>
      <vt:lpstr>Schools in need of targeted support and improvement and additional targeted support</vt:lpstr>
      <vt:lpstr>Continuous Cycle of Inquiry</vt:lpstr>
      <vt:lpstr>PowerPoint Presentation</vt:lpstr>
      <vt:lpstr>Exit criteria for ATS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ESSA Steering Committee</dc:title>
  <dc:creator>deborah.coffman@arkansas.gov</dc:creator>
  <cp:lastModifiedBy>deborah.coffman@arkansas.gov</cp:lastModifiedBy>
  <cp:revision>4</cp:revision>
  <dcterms:created xsi:type="dcterms:W3CDTF">2018-10-24T13:13:43Z</dcterms:created>
  <dcterms:modified xsi:type="dcterms:W3CDTF">2018-10-24T14:04:50Z</dcterms:modified>
</cp:coreProperties>
</file>