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8"/>
  </p:notesMasterIdLst>
  <p:sldIdLst>
    <p:sldId id="317" r:id="rId2"/>
    <p:sldId id="285" r:id="rId3"/>
    <p:sldId id="327" r:id="rId4"/>
    <p:sldId id="318" r:id="rId5"/>
    <p:sldId id="328" r:id="rId6"/>
    <p:sldId id="288" r:id="rId7"/>
    <p:sldId id="333" r:id="rId8"/>
    <p:sldId id="260" r:id="rId9"/>
    <p:sldId id="346" r:id="rId10"/>
    <p:sldId id="263" r:id="rId11"/>
    <p:sldId id="267" r:id="rId12"/>
    <p:sldId id="272" r:id="rId13"/>
    <p:sldId id="273" r:id="rId14"/>
    <p:sldId id="334" r:id="rId15"/>
    <p:sldId id="257" r:id="rId16"/>
    <p:sldId id="274" r:id="rId17"/>
    <p:sldId id="261" r:id="rId18"/>
    <p:sldId id="262" r:id="rId19"/>
    <p:sldId id="290" r:id="rId20"/>
    <p:sldId id="275" r:id="rId21"/>
    <p:sldId id="291" r:id="rId22"/>
    <p:sldId id="278" r:id="rId23"/>
    <p:sldId id="292" r:id="rId24"/>
    <p:sldId id="279" r:id="rId25"/>
    <p:sldId id="296" r:id="rId26"/>
    <p:sldId id="287" r:id="rId27"/>
    <p:sldId id="293" r:id="rId28"/>
    <p:sldId id="295" r:id="rId29"/>
    <p:sldId id="340" r:id="rId30"/>
    <p:sldId id="335" r:id="rId31"/>
    <p:sldId id="308" r:id="rId32"/>
    <p:sldId id="336" r:id="rId33"/>
    <p:sldId id="339" r:id="rId34"/>
    <p:sldId id="338" r:id="rId35"/>
    <p:sldId id="341" r:id="rId36"/>
    <p:sldId id="342"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59"/>
    <p:restoredTop sz="92764"/>
  </p:normalViewPr>
  <p:slideViewPr>
    <p:cSldViewPr snapToGrid="0" snapToObjects="1">
      <p:cViewPr varScale="1">
        <p:scale>
          <a:sx n="59" d="100"/>
          <a:sy n="59" d="100"/>
        </p:scale>
        <p:origin x="184" y="1024"/>
      </p:cViewPr>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7C62F0B-41C7-CE45-B068-28DDB6ABEE70}" type="doc">
      <dgm:prSet loTypeId="urn:microsoft.com/office/officeart/2005/8/layout/hProcess11" loCatId="" qsTypeId="urn:microsoft.com/office/officeart/2005/8/quickstyle/simple1" qsCatId="simple" csTypeId="urn:microsoft.com/office/officeart/2005/8/colors/accent1_2" csCatId="accent1" phldr="1"/>
      <dgm:spPr/>
    </dgm:pt>
    <dgm:pt modelId="{269ECB3C-52A9-7648-8057-E8928667A2A3}">
      <dgm:prSet phldrT="[Text]"/>
      <dgm:spPr/>
      <dgm:t>
        <a:bodyPr/>
        <a:lstStyle/>
        <a:p>
          <a:r>
            <a:rPr lang="en-US" dirty="0"/>
            <a:t>Stakeholder engagement to develop ESSA</a:t>
          </a:r>
        </a:p>
        <a:p>
          <a:r>
            <a:rPr lang="en-US" dirty="0"/>
            <a:t>2015-2017 </a:t>
          </a:r>
        </a:p>
      </dgm:t>
    </dgm:pt>
    <dgm:pt modelId="{1B7FF00E-0CDF-0342-AB86-B1A9C7081A81}" type="parTrans" cxnId="{F3BA1B49-B02F-E644-8427-EA6BB97D0FF9}">
      <dgm:prSet/>
      <dgm:spPr/>
      <dgm:t>
        <a:bodyPr/>
        <a:lstStyle/>
        <a:p>
          <a:endParaRPr lang="en-US"/>
        </a:p>
      </dgm:t>
    </dgm:pt>
    <dgm:pt modelId="{64DB6E7B-3436-2A43-8FFA-B6AD8904501F}" type="sibTrans" cxnId="{F3BA1B49-B02F-E644-8427-EA6BB97D0FF9}">
      <dgm:prSet/>
      <dgm:spPr/>
      <dgm:t>
        <a:bodyPr/>
        <a:lstStyle/>
        <a:p>
          <a:endParaRPr lang="en-US"/>
        </a:p>
      </dgm:t>
    </dgm:pt>
    <dgm:pt modelId="{6E8553CF-F3A9-9941-B5CF-770F075DCA93}">
      <dgm:prSet phldrT="[Text]"/>
      <dgm:spPr/>
      <dgm:t>
        <a:bodyPr/>
        <a:lstStyle/>
        <a:p>
          <a:r>
            <a:rPr lang="en-US" dirty="0"/>
            <a:t>ESSA Plan approved January 2018</a:t>
          </a:r>
        </a:p>
      </dgm:t>
    </dgm:pt>
    <dgm:pt modelId="{1C89CED2-C53D-084E-A3D3-FAC769BD6022}" type="parTrans" cxnId="{84D1B116-2E81-9146-AB0F-8624650B87D3}">
      <dgm:prSet/>
      <dgm:spPr/>
      <dgm:t>
        <a:bodyPr/>
        <a:lstStyle/>
        <a:p>
          <a:endParaRPr lang="en-US"/>
        </a:p>
      </dgm:t>
    </dgm:pt>
    <dgm:pt modelId="{FF0ACC22-1666-5340-975B-E295AA4CBFA3}" type="sibTrans" cxnId="{84D1B116-2E81-9146-AB0F-8624650B87D3}">
      <dgm:prSet/>
      <dgm:spPr/>
      <dgm:t>
        <a:bodyPr/>
        <a:lstStyle/>
        <a:p>
          <a:endParaRPr lang="en-US"/>
        </a:p>
      </dgm:t>
    </dgm:pt>
    <dgm:pt modelId="{71295B41-8D73-9141-AE9E-5801F058B094}">
      <dgm:prSet phldrT="[Text]"/>
      <dgm:spPr/>
      <dgm:t>
        <a:bodyPr/>
        <a:lstStyle/>
        <a:p>
          <a:r>
            <a:rPr lang="en-US" dirty="0"/>
            <a:t>2017 ESSA School Index, School Rating and Rewards</a:t>
          </a:r>
        </a:p>
        <a:p>
          <a:r>
            <a:rPr lang="en-US" dirty="0"/>
            <a:t>April 2018</a:t>
          </a:r>
        </a:p>
      </dgm:t>
    </dgm:pt>
    <dgm:pt modelId="{95F09D1E-1EAE-3D4E-9CE9-20EEAAA78815}" type="parTrans" cxnId="{3892378F-9F1D-3B41-AE12-CF3738899C89}">
      <dgm:prSet/>
      <dgm:spPr/>
      <dgm:t>
        <a:bodyPr/>
        <a:lstStyle/>
        <a:p>
          <a:endParaRPr lang="en-US"/>
        </a:p>
      </dgm:t>
    </dgm:pt>
    <dgm:pt modelId="{29557DF1-8F94-BE4F-B7F1-48C89B822DDB}" type="sibTrans" cxnId="{3892378F-9F1D-3B41-AE12-CF3738899C89}">
      <dgm:prSet/>
      <dgm:spPr/>
      <dgm:t>
        <a:bodyPr/>
        <a:lstStyle/>
        <a:p>
          <a:endParaRPr lang="en-US"/>
        </a:p>
      </dgm:t>
    </dgm:pt>
    <dgm:pt modelId="{64A77A7A-2859-5441-BC8A-AB468FF8A758}">
      <dgm:prSet phldrT="[Text]"/>
      <dgm:spPr/>
      <dgm:t>
        <a:bodyPr/>
        <a:lstStyle/>
        <a:p>
          <a:r>
            <a:rPr lang="en-US" dirty="0"/>
            <a:t>General Support for understanding data, cycle of inquiry, and systems</a:t>
          </a:r>
        </a:p>
      </dgm:t>
    </dgm:pt>
    <dgm:pt modelId="{0EDBE314-032D-3B4D-9C69-AF21825AC364}" type="parTrans" cxnId="{5CA1F6DA-203F-144A-9FDB-344D757A9E6E}">
      <dgm:prSet/>
      <dgm:spPr/>
      <dgm:t>
        <a:bodyPr/>
        <a:lstStyle/>
        <a:p>
          <a:endParaRPr lang="en-US"/>
        </a:p>
      </dgm:t>
    </dgm:pt>
    <dgm:pt modelId="{16DDEB65-C596-194F-9BE6-0E217EB151A8}" type="sibTrans" cxnId="{5CA1F6DA-203F-144A-9FDB-344D757A9E6E}">
      <dgm:prSet/>
      <dgm:spPr/>
      <dgm:t>
        <a:bodyPr/>
        <a:lstStyle/>
        <a:p>
          <a:endParaRPr lang="en-US"/>
        </a:p>
      </dgm:t>
    </dgm:pt>
    <dgm:pt modelId="{86BC61E6-707C-5448-A02E-30C53035FFF8}">
      <dgm:prSet phldrT="[Text]"/>
      <dgm:spPr/>
      <dgm:t>
        <a:bodyPr/>
        <a:lstStyle/>
        <a:p>
          <a:r>
            <a:rPr lang="en-US" dirty="0"/>
            <a:t>2018 ESSA School Index, School Rating and Rewards October 2018</a:t>
          </a:r>
        </a:p>
      </dgm:t>
    </dgm:pt>
    <dgm:pt modelId="{525E0814-3545-D947-ADE8-4CD4A7807F8C}" type="parTrans" cxnId="{456416A1-445D-814C-AFCB-87C402F73C28}">
      <dgm:prSet/>
      <dgm:spPr/>
      <dgm:t>
        <a:bodyPr/>
        <a:lstStyle/>
        <a:p>
          <a:endParaRPr lang="en-US"/>
        </a:p>
      </dgm:t>
    </dgm:pt>
    <dgm:pt modelId="{1648FB65-21E3-3442-831A-A542980676FF}" type="sibTrans" cxnId="{456416A1-445D-814C-AFCB-87C402F73C28}">
      <dgm:prSet/>
      <dgm:spPr/>
      <dgm:t>
        <a:bodyPr/>
        <a:lstStyle/>
        <a:p>
          <a:endParaRPr lang="en-US"/>
        </a:p>
      </dgm:t>
    </dgm:pt>
    <dgm:pt modelId="{B0851157-72AC-6345-9781-4EBF31FD21C0}">
      <dgm:prSet phldrT="[Text]"/>
      <dgm:spPr/>
      <dgm:t>
        <a:bodyPr/>
        <a:lstStyle/>
        <a:p>
          <a:r>
            <a:rPr lang="en-US" dirty="0"/>
            <a:t>General support continues, Identification of schools in need of support</a:t>
          </a:r>
        </a:p>
      </dgm:t>
    </dgm:pt>
    <dgm:pt modelId="{465C68DF-BBFF-F14E-AA3D-AB7EFD50DF1C}" type="parTrans" cxnId="{110A4981-7BFD-2E4A-AC23-0B79D6988F32}">
      <dgm:prSet/>
      <dgm:spPr/>
      <dgm:t>
        <a:bodyPr/>
        <a:lstStyle/>
        <a:p>
          <a:endParaRPr lang="en-US"/>
        </a:p>
      </dgm:t>
    </dgm:pt>
    <dgm:pt modelId="{BE4A5BE8-4E0C-4940-9366-984C73C7ECD0}" type="sibTrans" cxnId="{110A4981-7BFD-2E4A-AC23-0B79D6988F32}">
      <dgm:prSet/>
      <dgm:spPr/>
      <dgm:t>
        <a:bodyPr/>
        <a:lstStyle/>
        <a:p>
          <a:endParaRPr lang="en-US"/>
        </a:p>
      </dgm:t>
    </dgm:pt>
    <dgm:pt modelId="{52736D4E-55D8-5241-9B77-56CFD019BEE3}">
      <dgm:prSet phldrT="[Text]"/>
      <dgm:spPr/>
      <dgm:t>
        <a:bodyPr/>
        <a:lstStyle/>
        <a:p>
          <a:r>
            <a:rPr lang="en-US" dirty="0"/>
            <a:t>Consultation with districts to determine levels of support</a:t>
          </a:r>
        </a:p>
      </dgm:t>
    </dgm:pt>
    <dgm:pt modelId="{229B8DD1-B6E8-7843-92E1-01B58464C44F}" type="parTrans" cxnId="{C605DDDF-DE53-EC42-A734-7DB8248B0B9F}">
      <dgm:prSet/>
      <dgm:spPr/>
      <dgm:t>
        <a:bodyPr/>
        <a:lstStyle/>
        <a:p>
          <a:endParaRPr lang="en-US"/>
        </a:p>
      </dgm:t>
    </dgm:pt>
    <dgm:pt modelId="{7C1F9333-C5B7-D14E-8118-44C28AB49813}" type="sibTrans" cxnId="{C605DDDF-DE53-EC42-A734-7DB8248B0B9F}">
      <dgm:prSet/>
      <dgm:spPr/>
      <dgm:t>
        <a:bodyPr/>
        <a:lstStyle/>
        <a:p>
          <a:endParaRPr lang="en-US"/>
        </a:p>
      </dgm:t>
    </dgm:pt>
    <dgm:pt modelId="{A4553877-F5D0-8A45-A6C0-4B9394F680EB}">
      <dgm:prSet phldrT="[Text]"/>
      <dgm:spPr/>
      <dgm:t>
        <a:bodyPr/>
        <a:lstStyle/>
        <a:p>
          <a:r>
            <a:rPr lang="en-US" dirty="0"/>
            <a:t>2019 ESSA School Index, School Rating and Rewards</a:t>
          </a:r>
        </a:p>
        <a:p>
          <a:r>
            <a:rPr lang="en-US" dirty="0"/>
            <a:t>October 2019</a:t>
          </a:r>
        </a:p>
      </dgm:t>
    </dgm:pt>
    <dgm:pt modelId="{AA1805CB-491C-D14B-A78A-7B0425AB3B94}" type="parTrans" cxnId="{232BD273-EC52-5949-8ED3-3601B3472027}">
      <dgm:prSet/>
      <dgm:spPr/>
      <dgm:t>
        <a:bodyPr/>
        <a:lstStyle/>
        <a:p>
          <a:endParaRPr lang="en-US"/>
        </a:p>
      </dgm:t>
    </dgm:pt>
    <dgm:pt modelId="{82B7462D-1B91-4440-95EF-063A85A15B18}" type="sibTrans" cxnId="{232BD273-EC52-5949-8ED3-3601B3472027}">
      <dgm:prSet/>
      <dgm:spPr/>
      <dgm:t>
        <a:bodyPr/>
        <a:lstStyle/>
        <a:p>
          <a:endParaRPr lang="en-US"/>
        </a:p>
      </dgm:t>
    </dgm:pt>
    <dgm:pt modelId="{41323D03-8DA2-3D43-94A2-B03399112CA0}" type="pres">
      <dgm:prSet presAssocID="{F7C62F0B-41C7-CE45-B068-28DDB6ABEE70}" presName="Name0" presStyleCnt="0">
        <dgm:presLayoutVars>
          <dgm:dir/>
          <dgm:resizeHandles val="exact"/>
        </dgm:presLayoutVars>
      </dgm:prSet>
      <dgm:spPr/>
    </dgm:pt>
    <dgm:pt modelId="{C4B1A781-CF63-B447-ADDE-D7655BC3E015}" type="pres">
      <dgm:prSet presAssocID="{F7C62F0B-41C7-CE45-B068-28DDB6ABEE70}" presName="arrow" presStyleLbl="bgShp" presStyleIdx="0" presStyleCnt="1"/>
      <dgm:spPr/>
    </dgm:pt>
    <dgm:pt modelId="{3C7B2786-50A9-C545-85B1-8508639ED1E0}" type="pres">
      <dgm:prSet presAssocID="{F7C62F0B-41C7-CE45-B068-28DDB6ABEE70}" presName="points" presStyleCnt="0"/>
      <dgm:spPr/>
    </dgm:pt>
    <dgm:pt modelId="{C7633C94-9829-1E48-94F6-9927E44F1E30}" type="pres">
      <dgm:prSet presAssocID="{269ECB3C-52A9-7648-8057-E8928667A2A3}" presName="compositeA" presStyleCnt="0"/>
      <dgm:spPr/>
    </dgm:pt>
    <dgm:pt modelId="{EE2E4463-8D97-9C48-BAFD-867ECDA0BA76}" type="pres">
      <dgm:prSet presAssocID="{269ECB3C-52A9-7648-8057-E8928667A2A3}" presName="textA" presStyleLbl="revTx" presStyleIdx="0" presStyleCnt="8">
        <dgm:presLayoutVars>
          <dgm:bulletEnabled val="1"/>
        </dgm:presLayoutVars>
      </dgm:prSet>
      <dgm:spPr/>
    </dgm:pt>
    <dgm:pt modelId="{1513EDEA-0ED1-7A4C-8E9D-9F98837375F3}" type="pres">
      <dgm:prSet presAssocID="{269ECB3C-52A9-7648-8057-E8928667A2A3}" presName="circleA" presStyleLbl="node1" presStyleIdx="0" presStyleCnt="8"/>
      <dgm:spPr/>
    </dgm:pt>
    <dgm:pt modelId="{10854128-7F16-A14F-988C-6CC8159F2BCD}" type="pres">
      <dgm:prSet presAssocID="{269ECB3C-52A9-7648-8057-E8928667A2A3}" presName="spaceA" presStyleCnt="0"/>
      <dgm:spPr/>
    </dgm:pt>
    <dgm:pt modelId="{A8337BE4-4308-CF4C-8B58-DDBC559D0204}" type="pres">
      <dgm:prSet presAssocID="{64DB6E7B-3436-2A43-8FFA-B6AD8904501F}" presName="space" presStyleCnt="0"/>
      <dgm:spPr/>
    </dgm:pt>
    <dgm:pt modelId="{07AB6D5B-AA90-944F-92B0-16F71C4BFD86}" type="pres">
      <dgm:prSet presAssocID="{6E8553CF-F3A9-9941-B5CF-770F075DCA93}" presName="compositeB" presStyleCnt="0"/>
      <dgm:spPr/>
    </dgm:pt>
    <dgm:pt modelId="{3CA3AE38-1017-E345-9C27-A5F9343E3F45}" type="pres">
      <dgm:prSet presAssocID="{6E8553CF-F3A9-9941-B5CF-770F075DCA93}" presName="textB" presStyleLbl="revTx" presStyleIdx="1" presStyleCnt="8">
        <dgm:presLayoutVars>
          <dgm:bulletEnabled val="1"/>
        </dgm:presLayoutVars>
      </dgm:prSet>
      <dgm:spPr/>
    </dgm:pt>
    <dgm:pt modelId="{7EFCDD5A-3BDF-9540-8E22-8579429BFE6D}" type="pres">
      <dgm:prSet presAssocID="{6E8553CF-F3A9-9941-B5CF-770F075DCA93}" presName="circleB" presStyleLbl="node1" presStyleIdx="1" presStyleCnt="8"/>
      <dgm:spPr/>
    </dgm:pt>
    <dgm:pt modelId="{F145359C-42D0-9142-8C2E-08FC0D0D62F0}" type="pres">
      <dgm:prSet presAssocID="{6E8553CF-F3A9-9941-B5CF-770F075DCA93}" presName="spaceB" presStyleCnt="0"/>
      <dgm:spPr/>
    </dgm:pt>
    <dgm:pt modelId="{D640DACF-4C7A-2444-8582-CF1A17CB2C83}" type="pres">
      <dgm:prSet presAssocID="{FF0ACC22-1666-5340-975B-E295AA4CBFA3}" presName="space" presStyleCnt="0"/>
      <dgm:spPr/>
    </dgm:pt>
    <dgm:pt modelId="{B0D46868-992C-924B-B2EB-9A6C2916904C}" type="pres">
      <dgm:prSet presAssocID="{71295B41-8D73-9141-AE9E-5801F058B094}" presName="compositeA" presStyleCnt="0"/>
      <dgm:spPr/>
    </dgm:pt>
    <dgm:pt modelId="{61D6381D-560D-D047-8DA9-6DE52B31C4F3}" type="pres">
      <dgm:prSet presAssocID="{71295B41-8D73-9141-AE9E-5801F058B094}" presName="textA" presStyleLbl="revTx" presStyleIdx="2" presStyleCnt="8">
        <dgm:presLayoutVars>
          <dgm:bulletEnabled val="1"/>
        </dgm:presLayoutVars>
      </dgm:prSet>
      <dgm:spPr/>
    </dgm:pt>
    <dgm:pt modelId="{1BC8AEF9-B40C-E44E-9901-20131C5A79B3}" type="pres">
      <dgm:prSet presAssocID="{71295B41-8D73-9141-AE9E-5801F058B094}" presName="circleA" presStyleLbl="node1" presStyleIdx="2" presStyleCnt="8"/>
      <dgm:spPr>
        <a:solidFill>
          <a:srgbClr val="00B050"/>
        </a:solidFill>
      </dgm:spPr>
    </dgm:pt>
    <dgm:pt modelId="{65D9298C-6408-CF4C-BDB7-ED947B2E5520}" type="pres">
      <dgm:prSet presAssocID="{71295B41-8D73-9141-AE9E-5801F058B094}" presName="spaceA" presStyleCnt="0"/>
      <dgm:spPr/>
    </dgm:pt>
    <dgm:pt modelId="{C0E914FD-E2E6-7346-9840-85BD692738AD}" type="pres">
      <dgm:prSet presAssocID="{29557DF1-8F94-BE4F-B7F1-48C89B822DDB}" presName="space" presStyleCnt="0"/>
      <dgm:spPr/>
    </dgm:pt>
    <dgm:pt modelId="{E5D2C2E5-47C0-0C46-8CFC-072E3EF121A1}" type="pres">
      <dgm:prSet presAssocID="{64A77A7A-2859-5441-BC8A-AB468FF8A758}" presName="compositeB" presStyleCnt="0"/>
      <dgm:spPr/>
    </dgm:pt>
    <dgm:pt modelId="{F88A3C58-353F-2D47-8F4B-7B2754852BB5}" type="pres">
      <dgm:prSet presAssocID="{64A77A7A-2859-5441-BC8A-AB468FF8A758}" presName="textB" presStyleLbl="revTx" presStyleIdx="3" presStyleCnt="8">
        <dgm:presLayoutVars>
          <dgm:bulletEnabled val="1"/>
        </dgm:presLayoutVars>
      </dgm:prSet>
      <dgm:spPr/>
    </dgm:pt>
    <dgm:pt modelId="{BADBF0E0-515D-6C4F-8C60-5A8565588EB3}" type="pres">
      <dgm:prSet presAssocID="{64A77A7A-2859-5441-BC8A-AB468FF8A758}" presName="circleB" presStyleLbl="node1" presStyleIdx="3" presStyleCnt="8"/>
      <dgm:spPr>
        <a:solidFill>
          <a:srgbClr val="FFC000"/>
        </a:solidFill>
      </dgm:spPr>
    </dgm:pt>
    <dgm:pt modelId="{C11151A6-1025-5A45-ACC7-9529E0FC8542}" type="pres">
      <dgm:prSet presAssocID="{64A77A7A-2859-5441-BC8A-AB468FF8A758}" presName="spaceB" presStyleCnt="0"/>
      <dgm:spPr/>
    </dgm:pt>
    <dgm:pt modelId="{FCA430FC-3B59-F34D-BD16-BF916E894842}" type="pres">
      <dgm:prSet presAssocID="{16DDEB65-C596-194F-9BE6-0E217EB151A8}" presName="space" presStyleCnt="0"/>
      <dgm:spPr/>
    </dgm:pt>
    <dgm:pt modelId="{753D38C1-F17E-874F-8B7B-95B3BF6CDC48}" type="pres">
      <dgm:prSet presAssocID="{86BC61E6-707C-5448-A02E-30C53035FFF8}" presName="compositeA" presStyleCnt="0"/>
      <dgm:spPr/>
    </dgm:pt>
    <dgm:pt modelId="{E2936F0F-5FDE-3F41-844D-BA382069493E}" type="pres">
      <dgm:prSet presAssocID="{86BC61E6-707C-5448-A02E-30C53035FFF8}" presName="textA" presStyleLbl="revTx" presStyleIdx="4" presStyleCnt="8">
        <dgm:presLayoutVars>
          <dgm:bulletEnabled val="1"/>
        </dgm:presLayoutVars>
      </dgm:prSet>
      <dgm:spPr/>
    </dgm:pt>
    <dgm:pt modelId="{3CC242E6-088F-BD46-B0FB-E93196EF5915}" type="pres">
      <dgm:prSet presAssocID="{86BC61E6-707C-5448-A02E-30C53035FFF8}" presName="circleA" presStyleLbl="node1" presStyleIdx="4" presStyleCnt="8"/>
      <dgm:spPr/>
    </dgm:pt>
    <dgm:pt modelId="{1A825E2E-D3BA-2D45-8632-02910AC5BEA9}" type="pres">
      <dgm:prSet presAssocID="{86BC61E6-707C-5448-A02E-30C53035FFF8}" presName="spaceA" presStyleCnt="0"/>
      <dgm:spPr/>
    </dgm:pt>
    <dgm:pt modelId="{73B8BAEA-2058-4544-8C5C-5CA5C556374F}" type="pres">
      <dgm:prSet presAssocID="{1648FB65-21E3-3442-831A-A542980676FF}" presName="space" presStyleCnt="0"/>
      <dgm:spPr/>
    </dgm:pt>
    <dgm:pt modelId="{3EAB5651-2781-CA41-8793-E7966DC35243}" type="pres">
      <dgm:prSet presAssocID="{B0851157-72AC-6345-9781-4EBF31FD21C0}" presName="compositeB" presStyleCnt="0"/>
      <dgm:spPr/>
    </dgm:pt>
    <dgm:pt modelId="{822B114C-5F0B-9B4B-AC8C-72974CB96A0E}" type="pres">
      <dgm:prSet presAssocID="{B0851157-72AC-6345-9781-4EBF31FD21C0}" presName="textB" presStyleLbl="revTx" presStyleIdx="5" presStyleCnt="8">
        <dgm:presLayoutVars>
          <dgm:bulletEnabled val="1"/>
        </dgm:presLayoutVars>
      </dgm:prSet>
      <dgm:spPr/>
    </dgm:pt>
    <dgm:pt modelId="{EA895B85-CAA5-9E45-9B86-EF383EA10BDB}" type="pres">
      <dgm:prSet presAssocID="{B0851157-72AC-6345-9781-4EBF31FD21C0}" presName="circleB" presStyleLbl="node1" presStyleIdx="5" presStyleCnt="8"/>
      <dgm:spPr/>
    </dgm:pt>
    <dgm:pt modelId="{C47B83FE-3D88-3043-9F32-E59EEACE734F}" type="pres">
      <dgm:prSet presAssocID="{B0851157-72AC-6345-9781-4EBF31FD21C0}" presName="spaceB" presStyleCnt="0"/>
      <dgm:spPr/>
    </dgm:pt>
    <dgm:pt modelId="{5150EA6B-A15F-6C4E-A8B6-4E081375A97D}" type="pres">
      <dgm:prSet presAssocID="{BE4A5BE8-4E0C-4940-9366-984C73C7ECD0}" presName="space" presStyleCnt="0"/>
      <dgm:spPr/>
    </dgm:pt>
    <dgm:pt modelId="{6E340C86-AD66-1642-916C-094798437114}" type="pres">
      <dgm:prSet presAssocID="{52736D4E-55D8-5241-9B77-56CFD019BEE3}" presName="compositeA" presStyleCnt="0"/>
      <dgm:spPr/>
    </dgm:pt>
    <dgm:pt modelId="{50304F2F-2EF1-0645-A443-29514A14F58F}" type="pres">
      <dgm:prSet presAssocID="{52736D4E-55D8-5241-9B77-56CFD019BEE3}" presName="textA" presStyleLbl="revTx" presStyleIdx="6" presStyleCnt="8">
        <dgm:presLayoutVars>
          <dgm:bulletEnabled val="1"/>
        </dgm:presLayoutVars>
      </dgm:prSet>
      <dgm:spPr/>
    </dgm:pt>
    <dgm:pt modelId="{1422B295-F21D-CF4C-A1E1-C862C56D7D67}" type="pres">
      <dgm:prSet presAssocID="{52736D4E-55D8-5241-9B77-56CFD019BEE3}" presName="circleA" presStyleLbl="node1" presStyleIdx="6" presStyleCnt="8"/>
      <dgm:spPr/>
    </dgm:pt>
    <dgm:pt modelId="{9F0D8695-D0BA-5A4E-A768-915027A78C1C}" type="pres">
      <dgm:prSet presAssocID="{52736D4E-55D8-5241-9B77-56CFD019BEE3}" presName="spaceA" presStyleCnt="0"/>
      <dgm:spPr/>
    </dgm:pt>
    <dgm:pt modelId="{1E45FA87-E5CD-E841-9927-2F205F2B60CB}" type="pres">
      <dgm:prSet presAssocID="{7C1F9333-C5B7-D14E-8118-44C28AB49813}" presName="space" presStyleCnt="0"/>
      <dgm:spPr/>
    </dgm:pt>
    <dgm:pt modelId="{35459CEA-F12F-484F-BFC2-240309A5ABEC}" type="pres">
      <dgm:prSet presAssocID="{A4553877-F5D0-8A45-A6C0-4B9394F680EB}" presName="compositeB" presStyleCnt="0"/>
      <dgm:spPr/>
    </dgm:pt>
    <dgm:pt modelId="{B6E8EA3C-D0E7-4343-9367-770404F82EB4}" type="pres">
      <dgm:prSet presAssocID="{A4553877-F5D0-8A45-A6C0-4B9394F680EB}" presName="textB" presStyleLbl="revTx" presStyleIdx="7" presStyleCnt="8">
        <dgm:presLayoutVars>
          <dgm:bulletEnabled val="1"/>
        </dgm:presLayoutVars>
      </dgm:prSet>
      <dgm:spPr/>
    </dgm:pt>
    <dgm:pt modelId="{9E7A2DF9-941F-6A48-B964-420B3D2CE5F5}" type="pres">
      <dgm:prSet presAssocID="{A4553877-F5D0-8A45-A6C0-4B9394F680EB}" presName="circleB" presStyleLbl="node1" presStyleIdx="7" presStyleCnt="8"/>
      <dgm:spPr/>
    </dgm:pt>
    <dgm:pt modelId="{B120280F-AC9B-4C40-A320-B59D9AC2F57A}" type="pres">
      <dgm:prSet presAssocID="{A4553877-F5D0-8A45-A6C0-4B9394F680EB}" presName="spaceB" presStyleCnt="0"/>
      <dgm:spPr/>
    </dgm:pt>
  </dgm:ptLst>
  <dgm:cxnLst>
    <dgm:cxn modelId="{84D1B116-2E81-9146-AB0F-8624650B87D3}" srcId="{F7C62F0B-41C7-CE45-B068-28DDB6ABEE70}" destId="{6E8553CF-F3A9-9941-B5CF-770F075DCA93}" srcOrd="1" destOrd="0" parTransId="{1C89CED2-C53D-084E-A3D3-FAC769BD6022}" sibTransId="{FF0ACC22-1666-5340-975B-E295AA4CBFA3}"/>
    <dgm:cxn modelId="{4E192C2E-EADD-B64D-9E81-5A414E775F5E}" type="presOf" srcId="{B0851157-72AC-6345-9781-4EBF31FD21C0}" destId="{822B114C-5F0B-9B4B-AC8C-72974CB96A0E}" srcOrd="0" destOrd="0" presId="urn:microsoft.com/office/officeart/2005/8/layout/hProcess11"/>
    <dgm:cxn modelId="{F3BA1B49-B02F-E644-8427-EA6BB97D0FF9}" srcId="{F7C62F0B-41C7-CE45-B068-28DDB6ABEE70}" destId="{269ECB3C-52A9-7648-8057-E8928667A2A3}" srcOrd="0" destOrd="0" parTransId="{1B7FF00E-0CDF-0342-AB86-B1A9C7081A81}" sibTransId="{64DB6E7B-3436-2A43-8FFA-B6AD8904501F}"/>
    <dgm:cxn modelId="{435A5F4D-9941-944C-B9DC-ED70B388DE71}" type="presOf" srcId="{6E8553CF-F3A9-9941-B5CF-770F075DCA93}" destId="{3CA3AE38-1017-E345-9C27-A5F9343E3F45}" srcOrd="0" destOrd="0" presId="urn:microsoft.com/office/officeart/2005/8/layout/hProcess11"/>
    <dgm:cxn modelId="{232BD273-EC52-5949-8ED3-3601B3472027}" srcId="{F7C62F0B-41C7-CE45-B068-28DDB6ABEE70}" destId="{A4553877-F5D0-8A45-A6C0-4B9394F680EB}" srcOrd="7" destOrd="0" parTransId="{AA1805CB-491C-D14B-A78A-7B0425AB3B94}" sibTransId="{82B7462D-1B91-4440-95EF-063A85A15B18}"/>
    <dgm:cxn modelId="{110A4981-7BFD-2E4A-AC23-0B79D6988F32}" srcId="{F7C62F0B-41C7-CE45-B068-28DDB6ABEE70}" destId="{B0851157-72AC-6345-9781-4EBF31FD21C0}" srcOrd="5" destOrd="0" parTransId="{465C68DF-BBFF-F14E-AA3D-AB7EFD50DF1C}" sibTransId="{BE4A5BE8-4E0C-4940-9366-984C73C7ECD0}"/>
    <dgm:cxn modelId="{3892378F-9F1D-3B41-AE12-CF3738899C89}" srcId="{F7C62F0B-41C7-CE45-B068-28DDB6ABEE70}" destId="{71295B41-8D73-9141-AE9E-5801F058B094}" srcOrd="2" destOrd="0" parTransId="{95F09D1E-1EAE-3D4E-9CE9-20EEAAA78815}" sibTransId="{29557DF1-8F94-BE4F-B7F1-48C89B822DDB}"/>
    <dgm:cxn modelId="{456416A1-445D-814C-AFCB-87C402F73C28}" srcId="{F7C62F0B-41C7-CE45-B068-28DDB6ABEE70}" destId="{86BC61E6-707C-5448-A02E-30C53035FFF8}" srcOrd="4" destOrd="0" parTransId="{525E0814-3545-D947-ADE8-4CD4A7807F8C}" sibTransId="{1648FB65-21E3-3442-831A-A542980676FF}"/>
    <dgm:cxn modelId="{650399A9-9198-744B-8F95-41BD2B6BDEB5}" type="presOf" srcId="{71295B41-8D73-9141-AE9E-5801F058B094}" destId="{61D6381D-560D-D047-8DA9-6DE52B31C4F3}" srcOrd="0" destOrd="0" presId="urn:microsoft.com/office/officeart/2005/8/layout/hProcess11"/>
    <dgm:cxn modelId="{1FE1C6B4-0E64-F645-9248-B24608AEF1F9}" type="presOf" srcId="{64A77A7A-2859-5441-BC8A-AB468FF8A758}" destId="{F88A3C58-353F-2D47-8F4B-7B2754852BB5}" srcOrd="0" destOrd="0" presId="urn:microsoft.com/office/officeart/2005/8/layout/hProcess11"/>
    <dgm:cxn modelId="{FBF6F6BF-E62F-5F46-A151-D4ADC1A91527}" type="presOf" srcId="{86BC61E6-707C-5448-A02E-30C53035FFF8}" destId="{E2936F0F-5FDE-3F41-844D-BA382069493E}" srcOrd="0" destOrd="0" presId="urn:microsoft.com/office/officeart/2005/8/layout/hProcess11"/>
    <dgm:cxn modelId="{287307DA-B660-CE49-ADD1-570A4AE50B53}" type="presOf" srcId="{A4553877-F5D0-8A45-A6C0-4B9394F680EB}" destId="{B6E8EA3C-D0E7-4343-9367-770404F82EB4}" srcOrd="0" destOrd="0" presId="urn:microsoft.com/office/officeart/2005/8/layout/hProcess11"/>
    <dgm:cxn modelId="{5CA1F6DA-203F-144A-9FDB-344D757A9E6E}" srcId="{F7C62F0B-41C7-CE45-B068-28DDB6ABEE70}" destId="{64A77A7A-2859-5441-BC8A-AB468FF8A758}" srcOrd="3" destOrd="0" parTransId="{0EDBE314-032D-3B4D-9C69-AF21825AC364}" sibTransId="{16DDEB65-C596-194F-9BE6-0E217EB151A8}"/>
    <dgm:cxn modelId="{C605DDDF-DE53-EC42-A734-7DB8248B0B9F}" srcId="{F7C62F0B-41C7-CE45-B068-28DDB6ABEE70}" destId="{52736D4E-55D8-5241-9B77-56CFD019BEE3}" srcOrd="6" destOrd="0" parTransId="{229B8DD1-B6E8-7843-92E1-01B58464C44F}" sibTransId="{7C1F9333-C5B7-D14E-8118-44C28AB49813}"/>
    <dgm:cxn modelId="{6AAAFBE6-A3A7-D248-A2EA-384B8160C48F}" type="presOf" srcId="{269ECB3C-52A9-7648-8057-E8928667A2A3}" destId="{EE2E4463-8D97-9C48-BAFD-867ECDA0BA76}" srcOrd="0" destOrd="0" presId="urn:microsoft.com/office/officeart/2005/8/layout/hProcess11"/>
    <dgm:cxn modelId="{355DF4F2-0201-7A4F-B1CA-A1DF10875EC2}" type="presOf" srcId="{52736D4E-55D8-5241-9B77-56CFD019BEE3}" destId="{50304F2F-2EF1-0645-A443-29514A14F58F}" srcOrd="0" destOrd="0" presId="urn:microsoft.com/office/officeart/2005/8/layout/hProcess11"/>
    <dgm:cxn modelId="{FF407FF8-0B74-7143-ACAE-2D9868557BD1}" type="presOf" srcId="{F7C62F0B-41C7-CE45-B068-28DDB6ABEE70}" destId="{41323D03-8DA2-3D43-94A2-B03399112CA0}" srcOrd="0" destOrd="0" presId="urn:microsoft.com/office/officeart/2005/8/layout/hProcess11"/>
    <dgm:cxn modelId="{9795F645-17F5-1846-96C8-57D8A9504BC4}" type="presParOf" srcId="{41323D03-8DA2-3D43-94A2-B03399112CA0}" destId="{C4B1A781-CF63-B447-ADDE-D7655BC3E015}" srcOrd="0" destOrd="0" presId="urn:microsoft.com/office/officeart/2005/8/layout/hProcess11"/>
    <dgm:cxn modelId="{255E0CF9-9CF3-0348-AD79-B071BCCB4B1E}" type="presParOf" srcId="{41323D03-8DA2-3D43-94A2-B03399112CA0}" destId="{3C7B2786-50A9-C545-85B1-8508639ED1E0}" srcOrd="1" destOrd="0" presId="urn:microsoft.com/office/officeart/2005/8/layout/hProcess11"/>
    <dgm:cxn modelId="{BD42005E-8CBD-A24D-AFC2-5AF8A3D02601}" type="presParOf" srcId="{3C7B2786-50A9-C545-85B1-8508639ED1E0}" destId="{C7633C94-9829-1E48-94F6-9927E44F1E30}" srcOrd="0" destOrd="0" presId="urn:microsoft.com/office/officeart/2005/8/layout/hProcess11"/>
    <dgm:cxn modelId="{3D8BE7E6-D39F-0E42-8E8A-B72AADC36707}" type="presParOf" srcId="{C7633C94-9829-1E48-94F6-9927E44F1E30}" destId="{EE2E4463-8D97-9C48-BAFD-867ECDA0BA76}" srcOrd="0" destOrd="0" presId="urn:microsoft.com/office/officeart/2005/8/layout/hProcess11"/>
    <dgm:cxn modelId="{0B6AD617-2130-1748-9851-FD3DBDC2DA81}" type="presParOf" srcId="{C7633C94-9829-1E48-94F6-9927E44F1E30}" destId="{1513EDEA-0ED1-7A4C-8E9D-9F98837375F3}" srcOrd="1" destOrd="0" presId="urn:microsoft.com/office/officeart/2005/8/layout/hProcess11"/>
    <dgm:cxn modelId="{3D9ACDB3-8EC6-5143-9675-1C2CC7F2EEC8}" type="presParOf" srcId="{C7633C94-9829-1E48-94F6-9927E44F1E30}" destId="{10854128-7F16-A14F-988C-6CC8159F2BCD}" srcOrd="2" destOrd="0" presId="urn:microsoft.com/office/officeart/2005/8/layout/hProcess11"/>
    <dgm:cxn modelId="{017E918F-E389-F242-A147-C804EE445D3C}" type="presParOf" srcId="{3C7B2786-50A9-C545-85B1-8508639ED1E0}" destId="{A8337BE4-4308-CF4C-8B58-DDBC559D0204}" srcOrd="1" destOrd="0" presId="urn:microsoft.com/office/officeart/2005/8/layout/hProcess11"/>
    <dgm:cxn modelId="{44CC3E22-E6C7-AE45-98CB-7C329CDB45DF}" type="presParOf" srcId="{3C7B2786-50A9-C545-85B1-8508639ED1E0}" destId="{07AB6D5B-AA90-944F-92B0-16F71C4BFD86}" srcOrd="2" destOrd="0" presId="urn:microsoft.com/office/officeart/2005/8/layout/hProcess11"/>
    <dgm:cxn modelId="{68BB0C80-AE20-FB43-B62E-5B11208C5C00}" type="presParOf" srcId="{07AB6D5B-AA90-944F-92B0-16F71C4BFD86}" destId="{3CA3AE38-1017-E345-9C27-A5F9343E3F45}" srcOrd="0" destOrd="0" presId="urn:microsoft.com/office/officeart/2005/8/layout/hProcess11"/>
    <dgm:cxn modelId="{AE449959-5C76-6544-BB6C-B030021CFEF4}" type="presParOf" srcId="{07AB6D5B-AA90-944F-92B0-16F71C4BFD86}" destId="{7EFCDD5A-3BDF-9540-8E22-8579429BFE6D}" srcOrd="1" destOrd="0" presId="urn:microsoft.com/office/officeart/2005/8/layout/hProcess11"/>
    <dgm:cxn modelId="{E7A59F6B-1D6F-AD4E-A7CF-3C2013E7BD27}" type="presParOf" srcId="{07AB6D5B-AA90-944F-92B0-16F71C4BFD86}" destId="{F145359C-42D0-9142-8C2E-08FC0D0D62F0}" srcOrd="2" destOrd="0" presId="urn:microsoft.com/office/officeart/2005/8/layout/hProcess11"/>
    <dgm:cxn modelId="{C265D3B5-E579-374B-9A88-2DF6CFD38ABC}" type="presParOf" srcId="{3C7B2786-50A9-C545-85B1-8508639ED1E0}" destId="{D640DACF-4C7A-2444-8582-CF1A17CB2C83}" srcOrd="3" destOrd="0" presId="urn:microsoft.com/office/officeart/2005/8/layout/hProcess11"/>
    <dgm:cxn modelId="{9D56C04E-46C1-B54C-AE44-7A2114BE516C}" type="presParOf" srcId="{3C7B2786-50A9-C545-85B1-8508639ED1E0}" destId="{B0D46868-992C-924B-B2EB-9A6C2916904C}" srcOrd="4" destOrd="0" presId="urn:microsoft.com/office/officeart/2005/8/layout/hProcess11"/>
    <dgm:cxn modelId="{4390F8AD-6969-5842-97E8-C7F575B4CC23}" type="presParOf" srcId="{B0D46868-992C-924B-B2EB-9A6C2916904C}" destId="{61D6381D-560D-D047-8DA9-6DE52B31C4F3}" srcOrd="0" destOrd="0" presId="urn:microsoft.com/office/officeart/2005/8/layout/hProcess11"/>
    <dgm:cxn modelId="{6C2B3CEF-7B96-484D-B3BC-6BB76D9C3701}" type="presParOf" srcId="{B0D46868-992C-924B-B2EB-9A6C2916904C}" destId="{1BC8AEF9-B40C-E44E-9901-20131C5A79B3}" srcOrd="1" destOrd="0" presId="urn:microsoft.com/office/officeart/2005/8/layout/hProcess11"/>
    <dgm:cxn modelId="{9B8DB363-AB66-DB4D-9793-765446559A32}" type="presParOf" srcId="{B0D46868-992C-924B-B2EB-9A6C2916904C}" destId="{65D9298C-6408-CF4C-BDB7-ED947B2E5520}" srcOrd="2" destOrd="0" presId="urn:microsoft.com/office/officeart/2005/8/layout/hProcess11"/>
    <dgm:cxn modelId="{78639608-2573-9D4F-A315-F1AC039CECAC}" type="presParOf" srcId="{3C7B2786-50A9-C545-85B1-8508639ED1E0}" destId="{C0E914FD-E2E6-7346-9840-85BD692738AD}" srcOrd="5" destOrd="0" presId="urn:microsoft.com/office/officeart/2005/8/layout/hProcess11"/>
    <dgm:cxn modelId="{0603452F-4CE9-2C44-8E55-E21B276A33C5}" type="presParOf" srcId="{3C7B2786-50A9-C545-85B1-8508639ED1E0}" destId="{E5D2C2E5-47C0-0C46-8CFC-072E3EF121A1}" srcOrd="6" destOrd="0" presId="urn:microsoft.com/office/officeart/2005/8/layout/hProcess11"/>
    <dgm:cxn modelId="{B6B5E6B1-5F19-C744-99DD-4188BC6C891B}" type="presParOf" srcId="{E5D2C2E5-47C0-0C46-8CFC-072E3EF121A1}" destId="{F88A3C58-353F-2D47-8F4B-7B2754852BB5}" srcOrd="0" destOrd="0" presId="urn:microsoft.com/office/officeart/2005/8/layout/hProcess11"/>
    <dgm:cxn modelId="{D3248E75-12E4-074F-B5F5-7986B6FD4F95}" type="presParOf" srcId="{E5D2C2E5-47C0-0C46-8CFC-072E3EF121A1}" destId="{BADBF0E0-515D-6C4F-8C60-5A8565588EB3}" srcOrd="1" destOrd="0" presId="urn:microsoft.com/office/officeart/2005/8/layout/hProcess11"/>
    <dgm:cxn modelId="{E666E5EE-BE2C-4D48-90B2-3CA6DC03B25C}" type="presParOf" srcId="{E5D2C2E5-47C0-0C46-8CFC-072E3EF121A1}" destId="{C11151A6-1025-5A45-ACC7-9529E0FC8542}" srcOrd="2" destOrd="0" presId="urn:microsoft.com/office/officeart/2005/8/layout/hProcess11"/>
    <dgm:cxn modelId="{DC66EA2E-AF33-714E-BE37-6FA8AC300D25}" type="presParOf" srcId="{3C7B2786-50A9-C545-85B1-8508639ED1E0}" destId="{FCA430FC-3B59-F34D-BD16-BF916E894842}" srcOrd="7" destOrd="0" presId="urn:microsoft.com/office/officeart/2005/8/layout/hProcess11"/>
    <dgm:cxn modelId="{11147F9D-3A1C-4F4A-B536-249C7A01D518}" type="presParOf" srcId="{3C7B2786-50A9-C545-85B1-8508639ED1E0}" destId="{753D38C1-F17E-874F-8B7B-95B3BF6CDC48}" srcOrd="8" destOrd="0" presId="urn:microsoft.com/office/officeart/2005/8/layout/hProcess11"/>
    <dgm:cxn modelId="{5C6BA25B-17D6-2F43-95BA-8941D06A7740}" type="presParOf" srcId="{753D38C1-F17E-874F-8B7B-95B3BF6CDC48}" destId="{E2936F0F-5FDE-3F41-844D-BA382069493E}" srcOrd="0" destOrd="0" presId="urn:microsoft.com/office/officeart/2005/8/layout/hProcess11"/>
    <dgm:cxn modelId="{7AFE5374-E92D-4845-8E57-09BBF407A684}" type="presParOf" srcId="{753D38C1-F17E-874F-8B7B-95B3BF6CDC48}" destId="{3CC242E6-088F-BD46-B0FB-E93196EF5915}" srcOrd="1" destOrd="0" presId="urn:microsoft.com/office/officeart/2005/8/layout/hProcess11"/>
    <dgm:cxn modelId="{8BAA0B0C-A6FB-984C-948A-17A485CC6C4C}" type="presParOf" srcId="{753D38C1-F17E-874F-8B7B-95B3BF6CDC48}" destId="{1A825E2E-D3BA-2D45-8632-02910AC5BEA9}" srcOrd="2" destOrd="0" presId="urn:microsoft.com/office/officeart/2005/8/layout/hProcess11"/>
    <dgm:cxn modelId="{1F7EE27F-819E-BD43-854E-463ABF358BD8}" type="presParOf" srcId="{3C7B2786-50A9-C545-85B1-8508639ED1E0}" destId="{73B8BAEA-2058-4544-8C5C-5CA5C556374F}" srcOrd="9" destOrd="0" presId="urn:microsoft.com/office/officeart/2005/8/layout/hProcess11"/>
    <dgm:cxn modelId="{F73B6B17-FEB4-6D4D-9EDC-51321F333D90}" type="presParOf" srcId="{3C7B2786-50A9-C545-85B1-8508639ED1E0}" destId="{3EAB5651-2781-CA41-8793-E7966DC35243}" srcOrd="10" destOrd="0" presId="urn:microsoft.com/office/officeart/2005/8/layout/hProcess11"/>
    <dgm:cxn modelId="{78E51B6E-DBE7-E841-8A72-C46741353FD9}" type="presParOf" srcId="{3EAB5651-2781-CA41-8793-E7966DC35243}" destId="{822B114C-5F0B-9B4B-AC8C-72974CB96A0E}" srcOrd="0" destOrd="0" presId="urn:microsoft.com/office/officeart/2005/8/layout/hProcess11"/>
    <dgm:cxn modelId="{E75C7B2D-0E60-F84B-A687-F197459D9900}" type="presParOf" srcId="{3EAB5651-2781-CA41-8793-E7966DC35243}" destId="{EA895B85-CAA5-9E45-9B86-EF383EA10BDB}" srcOrd="1" destOrd="0" presId="urn:microsoft.com/office/officeart/2005/8/layout/hProcess11"/>
    <dgm:cxn modelId="{B271990C-9BA6-F240-9B12-9D8A8D673A87}" type="presParOf" srcId="{3EAB5651-2781-CA41-8793-E7966DC35243}" destId="{C47B83FE-3D88-3043-9F32-E59EEACE734F}" srcOrd="2" destOrd="0" presId="urn:microsoft.com/office/officeart/2005/8/layout/hProcess11"/>
    <dgm:cxn modelId="{DCFDBB9F-6AEE-CD4D-8F0F-0FB4815D223B}" type="presParOf" srcId="{3C7B2786-50A9-C545-85B1-8508639ED1E0}" destId="{5150EA6B-A15F-6C4E-A8B6-4E081375A97D}" srcOrd="11" destOrd="0" presId="urn:microsoft.com/office/officeart/2005/8/layout/hProcess11"/>
    <dgm:cxn modelId="{FBFE19D4-485A-0C45-938A-06DE0763F9C3}" type="presParOf" srcId="{3C7B2786-50A9-C545-85B1-8508639ED1E0}" destId="{6E340C86-AD66-1642-916C-094798437114}" srcOrd="12" destOrd="0" presId="urn:microsoft.com/office/officeart/2005/8/layout/hProcess11"/>
    <dgm:cxn modelId="{B3A69C7C-3399-954F-8D43-0DC69D496F73}" type="presParOf" srcId="{6E340C86-AD66-1642-916C-094798437114}" destId="{50304F2F-2EF1-0645-A443-29514A14F58F}" srcOrd="0" destOrd="0" presId="urn:microsoft.com/office/officeart/2005/8/layout/hProcess11"/>
    <dgm:cxn modelId="{44B27BE9-E28A-114E-B9BE-6F66340939E5}" type="presParOf" srcId="{6E340C86-AD66-1642-916C-094798437114}" destId="{1422B295-F21D-CF4C-A1E1-C862C56D7D67}" srcOrd="1" destOrd="0" presId="urn:microsoft.com/office/officeart/2005/8/layout/hProcess11"/>
    <dgm:cxn modelId="{D1894A84-9343-3042-8AC4-4D3D4180FC92}" type="presParOf" srcId="{6E340C86-AD66-1642-916C-094798437114}" destId="{9F0D8695-D0BA-5A4E-A768-915027A78C1C}" srcOrd="2" destOrd="0" presId="urn:microsoft.com/office/officeart/2005/8/layout/hProcess11"/>
    <dgm:cxn modelId="{3F5BE127-BE67-F44F-90BD-B31B0AF704D4}" type="presParOf" srcId="{3C7B2786-50A9-C545-85B1-8508639ED1E0}" destId="{1E45FA87-E5CD-E841-9927-2F205F2B60CB}" srcOrd="13" destOrd="0" presId="urn:microsoft.com/office/officeart/2005/8/layout/hProcess11"/>
    <dgm:cxn modelId="{3206A70E-D9D2-B543-BDF9-31282C5C4A11}" type="presParOf" srcId="{3C7B2786-50A9-C545-85B1-8508639ED1E0}" destId="{35459CEA-F12F-484F-BFC2-240309A5ABEC}" srcOrd="14" destOrd="0" presId="urn:microsoft.com/office/officeart/2005/8/layout/hProcess11"/>
    <dgm:cxn modelId="{4B0E2198-0637-F448-A820-C9A70961063F}" type="presParOf" srcId="{35459CEA-F12F-484F-BFC2-240309A5ABEC}" destId="{B6E8EA3C-D0E7-4343-9367-770404F82EB4}" srcOrd="0" destOrd="0" presId="urn:microsoft.com/office/officeart/2005/8/layout/hProcess11"/>
    <dgm:cxn modelId="{5C838E4F-434C-AB4B-A9F1-4DDB8C08A3A0}" type="presParOf" srcId="{35459CEA-F12F-484F-BFC2-240309A5ABEC}" destId="{9E7A2DF9-941F-6A48-B964-420B3D2CE5F5}" srcOrd="1" destOrd="0" presId="urn:microsoft.com/office/officeart/2005/8/layout/hProcess11"/>
    <dgm:cxn modelId="{C4B9864D-E3A3-CA49-8D42-EFE721F8EB53}" type="presParOf" srcId="{35459CEA-F12F-484F-BFC2-240309A5ABEC}" destId="{B120280F-AC9B-4C40-A320-B59D9AC2F57A}"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E94A2A3-DCC6-0E4A-93D0-02AC5B5BA88E}" type="doc">
      <dgm:prSet loTypeId="urn:microsoft.com/office/officeart/2005/8/layout/StepDownProcess" loCatId="" qsTypeId="urn:microsoft.com/office/officeart/2005/8/quickstyle/simple1" qsCatId="simple" csTypeId="urn:microsoft.com/office/officeart/2005/8/colors/colorful1" csCatId="colorful" phldr="1"/>
      <dgm:spPr/>
      <dgm:t>
        <a:bodyPr/>
        <a:lstStyle/>
        <a:p>
          <a:endParaRPr lang="en-US"/>
        </a:p>
      </dgm:t>
    </dgm:pt>
    <dgm:pt modelId="{472B890C-AE47-4145-87AC-10BFF7FC26CE}">
      <dgm:prSet phldrT="[Text]" custT="1"/>
      <dgm:spPr/>
      <dgm:t>
        <a:bodyPr/>
        <a:lstStyle/>
        <a:p>
          <a:r>
            <a:rPr lang="en-US" sz="2400" dirty="0"/>
            <a:t>Tier One</a:t>
          </a:r>
        </a:p>
      </dgm:t>
    </dgm:pt>
    <dgm:pt modelId="{886950F8-8C5B-E34F-8780-8214B038DC22}" type="parTrans" cxnId="{7819FD10-2826-2949-9695-CC6A32904E68}">
      <dgm:prSet/>
      <dgm:spPr/>
      <dgm:t>
        <a:bodyPr/>
        <a:lstStyle/>
        <a:p>
          <a:endParaRPr lang="en-US" sz="1800"/>
        </a:p>
      </dgm:t>
    </dgm:pt>
    <dgm:pt modelId="{A5DCC3EA-9E8C-6043-A3A0-06C368BFF7BD}" type="sibTrans" cxnId="{7819FD10-2826-2949-9695-CC6A32904E68}">
      <dgm:prSet/>
      <dgm:spPr/>
      <dgm:t>
        <a:bodyPr/>
        <a:lstStyle/>
        <a:p>
          <a:endParaRPr lang="en-US" sz="1800"/>
        </a:p>
      </dgm:t>
    </dgm:pt>
    <dgm:pt modelId="{FEDC2503-DE61-4046-B07D-BF897B76F2AD}">
      <dgm:prSet phldrT="[Text]" custT="1"/>
      <dgm:spPr/>
      <dgm:t>
        <a:bodyPr/>
        <a:lstStyle/>
        <a:p>
          <a:r>
            <a:rPr lang="en-US" sz="1200" dirty="0"/>
            <a:t>Desk (yearly)</a:t>
          </a:r>
        </a:p>
      </dgm:t>
    </dgm:pt>
    <dgm:pt modelId="{C7417128-81E6-494A-AC2A-8391376D2B15}" type="parTrans" cxnId="{4BB4626B-3B00-8442-AB11-0111927A1466}">
      <dgm:prSet/>
      <dgm:spPr/>
      <dgm:t>
        <a:bodyPr/>
        <a:lstStyle/>
        <a:p>
          <a:endParaRPr lang="en-US" sz="1800"/>
        </a:p>
      </dgm:t>
    </dgm:pt>
    <dgm:pt modelId="{F5793DD2-BCA4-EE46-B8EC-9C44ACFBE744}" type="sibTrans" cxnId="{4BB4626B-3B00-8442-AB11-0111927A1466}">
      <dgm:prSet/>
      <dgm:spPr/>
      <dgm:t>
        <a:bodyPr/>
        <a:lstStyle/>
        <a:p>
          <a:endParaRPr lang="en-US" sz="1800"/>
        </a:p>
      </dgm:t>
    </dgm:pt>
    <dgm:pt modelId="{08447162-285F-0748-9552-6C55F632D0C7}">
      <dgm:prSet phldrT="[Text]" custT="1"/>
      <dgm:spPr/>
      <dgm:t>
        <a:bodyPr/>
        <a:lstStyle/>
        <a:p>
          <a:r>
            <a:rPr lang="en-US" sz="2400" dirty="0"/>
            <a:t>Tier Two</a:t>
          </a:r>
        </a:p>
      </dgm:t>
    </dgm:pt>
    <dgm:pt modelId="{EB2389AF-00F3-5F4F-98DE-9A7278181A27}" type="parTrans" cxnId="{46819486-99EC-2E4B-A59D-86E105405DB2}">
      <dgm:prSet/>
      <dgm:spPr/>
      <dgm:t>
        <a:bodyPr/>
        <a:lstStyle/>
        <a:p>
          <a:endParaRPr lang="en-US" sz="1800"/>
        </a:p>
      </dgm:t>
    </dgm:pt>
    <dgm:pt modelId="{0C99A246-E9E6-DA4B-9B81-8B5A8FE0F8CE}" type="sibTrans" cxnId="{46819486-99EC-2E4B-A59D-86E105405DB2}">
      <dgm:prSet/>
      <dgm:spPr/>
      <dgm:t>
        <a:bodyPr/>
        <a:lstStyle/>
        <a:p>
          <a:endParaRPr lang="en-US" sz="1800"/>
        </a:p>
      </dgm:t>
    </dgm:pt>
    <dgm:pt modelId="{E951437F-0307-DB4D-AF26-629DD92AB9A7}">
      <dgm:prSet phldrT="[Text]" custT="1"/>
      <dgm:spPr/>
      <dgm:t>
        <a:bodyPr/>
        <a:lstStyle/>
        <a:p>
          <a:r>
            <a:rPr lang="en-US" sz="1200" dirty="0"/>
            <a:t>Request additional information</a:t>
          </a:r>
        </a:p>
      </dgm:t>
    </dgm:pt>
    <dgm:pt modelId="{335B66D2-5326-224F-BC9E-A8E36016C06F}" type="parTrans" cxnId="{55623CAC-A5FB-5847-B0FC-01DE64C11638}">
      <dgm:prSet/>
      <dgm:spPr/>
      <dgm:t>
        <a:bodyPr/>
        <a:lstStyle/>
        <a:p>
          <a:endParaRPr lang="en-US" sz="1800"/>
        </a:p>
      </dgm:t>
    </dgm:pt>
    <dgm:pt modelId="{CCE563A0-6EE4-EF42-B017-990D3F7B48B8}" type="sibTrans" cxnId="{55623CAC-A5FB-5847-B0FC-01DE64C11638}">
      <dgm:prSet/>
      <dgm:spPr/>
      <dgm:t>
        <a:bodyPr/>
        <a:lstStyle/>
        <a:p>
          <a:endParaRPr lang="en-US" sz="1800"/>
        </a:p>
      </dgm:t>
    </dgm:pt>
    <dgm:pt modelId="{CE555BDA-95C4-4E4A-9E48-5EBBB84B4384}">
      <dgm:prSet phldrT="[Text]" custT="1"/>
      <dgm:spPr/>
      <dgm:t>
        <a:bodyPr/>
        <a:lstStyle/>
        <a:p>
          <a:r>
            <a:rPr lang="en-US" sz="2400" dirty="0"/>
            <a:t>Tier Three</a:t>
          </a:r>
        </a:p>
      </dgm:t>
    </dgm:pt>
    <dgm:pt modelId="{F7FA5868-DF67-EC47-94D1-7ADBB834AFEE}" type="parTrans" cxnId="{A4917CB4-E7A7-A14D-B7EE-92353B02AE39}">
      <dgm:prSet/>
      <dgm:spPr/>
      <dgm:t>
        <a:bodyPr/>
        <a:lstStyle/>
        <a:p>
          <a:endParaRPr lang="en-US" sz="1800"/>
        </a:p>
      </dgm:t>
    </dgm:pt>
    <dgm:pt modelId="{8DB10F40-9D1B-564A-B16F-BC7E84E22176}" type="sibTrans" cxnId="{A4917CB4-E7A7-A14D-B7EE-92353B02AE39}">
      <dgm:prSet/>
      <dgm:spPr/>
      <dgm:t>
        <a:bodyPr/>
        <a:lstStyle/>
        <a:p>
          <a:endParaRPr lang="en-US" sz="1800"/>
        </a:p>
      </dgm:t>
    </dgm:pt>
    <dgm:pt modelId="{E84F3371-A79C-2946-B9EF-5ED81218E648}">
      <dgm:prSet phldrT="[Text]" custT="1"/>
      <dgm:spPr/>
      <dgm:t>
        <a:bodyPr/>
        <a:lstStyle/>
        <a:p>
          <a:r>
            <a:rPr lang="en-US" sz="2400" dirty="0"/>
            <a:t>Tier Four</a:t>
          </a:r>
        </a:p>
      </dgm:t>
    </dgm:pt>
    <dgm:pt modelId="{FE5BD05E-7DEC-084A-9826-8D2705A2C74F}" type="parTrans" cxnId="{C004B3B0-B9C3-FE42-8EBF-CEC4BED5543C}">
      <dgm:prSet/>
      <dgm:spPr/>
      <dgm:t>
        <a:bodyPr/>
        <a:lstStyle/>
        <a:p>
          <a:endParaRPr lang="en-US" sz="1800"/>
        </a:p>
      </dgm:t>
    </dgm:pt>
    <dgm:pt modelId="{09885181-3DB2-4046-995F-97382DCD1310}" type="sibTrans" cxnId="{C004B3B0-B9C3-FE42-8EBF-CEC4BED5543C}">
      <dgm:prSet/>
      <dgm:spPr/>
      <dgm:t>
        <a:bodyPr/>
        <a:lstStyle/>
        <a:p>
          <a:endParaRPr lang="en-US" sz="1800"/>
        </a:p>
      </dgm:t>
    </dgm:pt>
    <dgm:pt modelId="{24031A89-9C83-BE45-97E0-A9470C413497}">
      <dgm:prSet phldrT="[Text]" custT="1"/>
      <dgm:spPr/>
      <dgm:t>
        <a:bodyPr/>
        <a:lstStyle/>
        <a:p>
          <a:r>
            <a:rPr lang="en-US" sz="1200" dirty="0"/>
            <a:t>Deeper dive into data or evidence</a:t>
          </a:r>
        </a:p>
      </dgm:t>
    </dgm:pt>
    <dgm:pt modelId="{D5F2E803-6F62-6E49-B383-F92127B59E9B}" type="parTrans" cxnId="{DD0DD2E1-0A27-BF44-8740-858D0F20D8DC}">
      <dgm:prSet/>
      <dgm:spPr/>
      <dgm:t>
        <a:bodyPr/>
        <a:lstStyle/>
        <a:p>
          <a:endParaRPr lang="en-US" sz="1800"/>
        </a:p>
      </dgm:t>
    </dgm:pt>
    <dgm:pt modelId="{11C9508E-4164-EE46-9195-EF23476A7A4D}" type="sibTrans" cxnId="{DD0DD2E1-0A27-BF44-8740-858D0F20D8DC}">
      <dgm:prSet/>
      <dgm:spPr/>
      <dgm:t>
        <a:bodyPr/>
        <a:lstStyle/>
        <a:p>
          <a:endParaRPr lang="en-US" sz="1800"/>
        </a:p>
      </dgm:t>
    </dgm:pt>
    <dgm:pt modelId="{114AFC1F-11AF-6B4F-A308-DB3CFFDAF729}">
      <dgm:prSet phldrT="[Text]" custT="1"/>
      <dgm:spPr/>
      <dgm:t>
        <a:bodyPr/>
        <a:lstStyle/>
        <a:p>
          <a:r>
            <a:rPr lang="en-US" sz="1200" dirty="0"/>
            <a:t>On-site</a:t>
          </a:r>
          <a:r>
            <a:rPr lang="en-US" sz="2000" dirty="0"/>
            <a:t> </a:t>
          </a:r>
        </a:p>
      </dgm:t>
    </dgm:pt>
    <dgm:pt modelId="{2704F62F-C2A3-F14B-A511-FFC98E8B75D2}" type="parTrans" cxnId="{1AA927C4-EC77-8E41-8C28-4080FB5B336E}">
      <dgm:prSet/>
      <dgm:spPr/>
      <dgm:t>
        <a:bodyPr/>
        <a:lstStyle/>
        <a:p>
          <a:endParaRPr lang="en-US" sz="1800"/>
        </a:p>
      </dgm:t>
    </dgm:pt>
    <dgm:pt modelId="{45DDBE50-7ACA-9B4F-A682-220690B785BB}" type="sibTrans" cxnId="{1AA927C4-EC77-8E41-8C28-4080FB5B336E}">
      <dgm:prSet/>
      <dgm:spPr/>
      <dgm:t>
        <a:bodyPr/>
        <a:lstStyle/>
        <a:p>
          <a:endParaRPr lang="en-US" sz="1800"/>
        </a:p>
      </dgm:t>
    </dgm:pt>
    <dgm:pt modelId="{C38BD232-D116-AE41-BD5C-A1D6F0C4EC04}" type="pres">
      <dgm:prSet presAssocID="{9E94A2A3-DCC6-0E4A-93D0-02AC5B5BA88E}" presName="rootnode" presStyleCnt="0">
        <dgm:presLayoutVars>
          <dgm:chMax/>
          <dgm:chPref/>
          <dgm:dir/>
          <dgm:animLvl val="lvl"/>
        </dgm:presLayoutVars>
      </dgm:prSet>
      <dgm:spPr/>
    </dgm:pt>
    <dgm:pt modelId="{5C1364A7-2C14-B74C-8A11-22B95F33844B}" type="pres">
      <dgm:prSet presAssocID="{472B890C-AE47-4145-87AC-10BFF7FC26CE}" presName="composite" presStyleCnt="0"/>
      <dgm:spPr/>
    </dgm:pt>
    <dgm:pt modelId="{41ED63E6-B32D-3C4F-87DF-8BC2C14FF556}" type="pres">
      <dgm:prSet presAssocID="{472B890C-AE47-4145-87AC-10BFF7FC26CE}" presName="bentUpArrow1" presStyleLbl="alignImgPlace1" presStyleIdx="0" presStyleCnt="3"/>
      <dgm:spPr/>
    </dgm:pt>
    <dgm:pt modelId="{8C46B179-EA30-AF48-9F73-243819C2620F}" type="pres">
      <dgm:prSet presAssocID="{472B890C-AE47-4145-87AC-10BFF7FC26CE}" presName="ParentText" presStyleLbl="node1" presStyleIdx="0" presStyleCnt="4">
        <dgm:presLayoutVars>
          <dgm:chMax val="1"/>
          <dgm:chPref val="1"/>
          <dgm:bulletEnabled val="1"/>
        </dgm:presLayoutVars>
      </dgm:prSet>
      <dgm:spPr/>
    </dgm:pt>
    <dgm:pt modelId="{E24F98F6-783F-1B41-93B1-CF473D3707F7}" type="pres">
      <dgm:prSet presAssocID="{472B890C-AE47-4145-87AC-10BFF7FC26CE}" presName="ChildText" presStyleLbl="revTx" presStyleIdx="0" presStyleCnt="4">
        <dgm:presLayoutVars>
          <dgm:chMax val="0"/>
          <dgm:chPref val="0"/>
          <dgm:bulletEnabled val="1"/>
        </dgm:presLayoutVars>
      </dgm:prSet>
      <dgm:spPr/>
    </dgm:pt>
    <dgm:pt modelId="{4E65B62B-70F0-8141-BA54-BC1976263849}" type="pres">
      <dgm:prSet presAssocID="{A5DCC3EA-9E8C-6043-A3A0-06C368BFF7BD}" presName="sibTrans" presStyleCnt="0"/>
      <dgm:spPr/>
    </dgm:pt>
    <dgm:pt modelId="{B1360F3F-0101-8445-AE09-19417449946F}" type="pres">
      <dgm:prSet presAssocID="{08447162-285F-0748-9552-6C55F632D0C7}" presName="composite" presStyleCnt="0"/>
      <dgm:spPr/>
    </dgm:pt>
    <dgm:pt modelId="{E05A622A-1221-3D4E-948C-D300B9BDC253}" type="pres">
      <dgm:prSet presAssocID="{08447162-285F-0748-9552-6C55F632D0C7}" presName="bentUpArrow1" presStyleLbl="alignImgPlace1" presStyleIdx="1" presStyleCnt="3"/>
      <dgm:spPr/>
    </dgm:pt>
    <dgm:pt modelId="{1D370FEC-EE4E-1C40-AAB9-C0009E6A49ED}" type="pres">
      <dgm:prSet presAssocID="{08447162-285F-0748-9552-6C55F632D0C7}" presName="ParentText" presStyleLbl="node1" presStyleIdx="1" presStyleCnt="4">
        <dgm:presLayoutVars>
          <dgm:chMax val="1"/>
          <dgm:chPref val="1"/>
          <dgm:bulletEnabled val="1"/>
        </dgm:presLayoutVars>
      </dgm:prSet>
      <dgm:spPr/>
    </dgm:pt>
    <dgm:pt modelId="{B10BA169-E611-B647-8FF6-8EE34C1BF7F1}" type="pres">
      <dgm:prSet presAssocID="{08447162-285F-0748-9552-6C55F632D0C7}" presName="ChildText" presStyleLbl="revTx" presStyleIdx="1" presStyleCnt="4">
        <dgm:presLayoutVars>
          <dgm:chMax val="0"/>
          <dgm:chPref val="0"/>
          <dgm:bulletEnabled val="1"/>
        </dgm:presLayoutVars>
      </dgm:prSet>
      <dgm:spPr/>
    </dgm:pt>
    <dgm:pt modelId="{9CBB6028-ED89-894B-A1F6-274C73F1F9D4}" type="pres">
      <dgm:prSet presAssocID="{0C99A246-E9E6-DA4B-9B81-8B5A8FE0F8CE}" presName="sibTrans" presStyleCnt="0"/>
      <dgm:spPr/>
    </dgm:pt>
    <dgm:pt modelId="{2BC1C593-F148-8E49-AE8B-A6109C75795E}" type="pres">
      <dgm:prSet presAssocID="{CE555BDA-95C4-4E4A-9E48-5EBBB84B4384}" presName="composite" presStyleCnt="0"/>
      <dgm:spPr/>
    </dgm:pt>
    <dgm:pt modelId="{7E2D5F1D-0432-8B49-A0F7-3AF92D681503}" type="pres">
      <dgm:prSet presAssocID="{CE555BDA-95C4-4E4A-9E48-5EBBB84B4384}" presName="bentUpArrow1" presStyleLbl="alignImgPlace1" presStyleIdx="2" presStyleCnt="3"/>
      <dgm:spPr/>
    </dgm:pt>
    <dgm:pt modelId="{A05B2840-F0E1-FC44-AF88-0FB5BF76079F}" type="pres">
      <dgm:prSet presAssocID="{CE555BDA-95C4-4E4A-9E48-5EBBB84B4384}" presName="ParentText" presStyleLbl="node1" presStyleIdx="2" presStyleCnt="4">
        <dgm:presLayoutVars>
          <dgm:chMax val="1"/>
          <dgm:chPref val="1"/>
          <dgm:bulletEnabled val="1"/>
        </dgm:presLayoutVars>
      </dgm:prSet>
      <dgm:spPr/>
    </dgm:pt>
    <dgm:pt modelId="{6719C47D-C5B9-E043-BF70-4CC882A08FA2}" type="pres">
      <dgm:prSet presAssocID="{CE555BDA-95C4-4E4A-9E48-5EBBB84B4384}" presName="ChildText" presStyleLbl="revTx" presStyleIdx="2" presStyleCnt="4">
        <dgm:presLayoutVars>
          <dgm:chMax val="0"/>
          <dgm:chPref val="0"/>
          <dgm:bulletEnabled val="1"/>
        </dgm:presLayoutVars>
      </dgm:prSet>
      <dgm:spPr/>
    </dgm:pt>
    <dgm:pt modelId="{606B8B4D-F657-5A41-97BD-90FADBD6E02E}" type="pres">
      <dgm:prSet presAssocID="{8DB10F40-9D1B-564A-B16F-BC7E84E22176}" presName="sibTrans" presStyleCnt="0"/>
      <dgm:spPr/>
    </dgm:pt>
    <dgm:pt modelId="{53BC4FEE-B936-4045-B4E4-43415592E3AE}" type="pres">
      <dgm:prSet presAssocID="{E84F3371-A79C-2946-B9EF-5ED81218E648}" presName="composite" presStyleCnt="0"/>
      <dgm:spPr/>
    </dgm:pt>
    <dgm:pt modelId="{B2E80596-CECA-3543-84E2-9EE3C0D486FB}" type="pres">
      <dgm:prSet presAssocID="{E84F3371-A79C-2946-B9EF-5ED81218E648}" presName="ParentText" presStyleLbl="node1" presStyleIdx="3" presStyleCnt="4">
        <dgm:presLayoutVars>
          <dgm:chMax val="1"/>
          <dgm:chPref val="1"/>
          <dgm:bulletEnabled val="1"/>
        </dgm:presLayoutVars>
      </dgm:prSet>
      <dgm:spPr/>
    </dgm:pt>
    <dgm:pt modelId="{7AC16103-8E77-414E-8E26-9B57B4B547D4}" type="pres">
      <dgm:prSet presAssocID="{E84F3371-A79C-2946-B9EF-5ED81218E648}" presName="FinalChildText" presStyleLbl="revTx" presStyleIdx="3" presStyleCnt="4">
        <dgm:presLayoutVars>
          <dgm:chMax val="0"/>
          <dgm:chPref val="0"/>
          <dgm:bulletEnabled val="1"/>
        </dgm:presLayoutVars>
      </dgm:prSet>
      <dgm:spPr/>
    </dgm:pt>
  </dgm:ptLst>
  <dgm:cxnLst>
    <dgm:cxn modelId="{D7A6F203-1684-0947-A4C0-BF75693B0D6B}" type="presOf" srcId="{FEDC2503-DE61-4046-B07D-BF897B76F2AD}" destId="{E24F98F6-783F-1B41-93B1-CF473D3707F7}" srcOrd="0" destOrd="0" presId="urn:microsoft.com/office/officeart/2005/8/layout/StepDownProcess"/>
    <dgm:cxn modelId="{7819FD10-2826-2949-9695-CC6A32904E68}" srcId="{9E94A2A3-DCC6-0E4A-93D0-02AC5B5BA88E}" destId="{472B890C-AE47-4145-87AC-10BFF7FC26CE}" srcOrd="0" destOrd="0" parTransId="{886950F8-8C5B-E34F-8780-8214B038DC22}" sibTransId="{A5DCC3EA-9E8C-6043-A3A0-06C368BFF7BD}"/>
    <dgm:cxn modelId="{44088C17-8083-6F44-9DB2-D043F9E1876F}" type="presOf" srcId="{114AFC1F-11AF-6B4F-A308-DB3CFFDAF729}" destId="{7AC16103-8E77-414E-8E26-9B57B4B547D4}" srcOrd="0" destOrd="0" presId="urn:microsoft.com/office/officeart/2005/8/layout/StepDownProcess"/>
    <dgm:cxn modelId="{D5C9771A-7C80-B249-A60A-11CC775E341B}" type="presOf" srcId="{08447162-285F-0748-9552-6C55F632D0C7}" destId="{1D370FEC-EE4E-1C40-AAB9-C0009E6A49ED}" srcOrd="0" destOrd="0" presId="urn:microsoft.com/office/officeart/2005/8/layout/StepDownProcess"/>
    <dgm:cxn modelId="{97C16A4A-BABE-7741-99B0-5EA3CDDFEAB7}" type="presOf" srcId="{CE555BDA-95C4-4E4A-9E48-5EBBB84B4384}" destId="{A05B2840-F0E1-FC44-AF88-0FB5BF76079F}" srcOrd="0" destOrd="0" presId="urn:microsoft.com/office/officeart/2005/8/layout/StepDownProcess"/>
    <dgm:cxn modelId="{E4BE9B4A-7E58-B644-A34A-B021EE3CE35E}" type="presOf" srcId="{E951437F-0307-DB4D-AF26-629DD92AB9A7}" destId="{B10BA169-E611-B647-8FF6-8EE34C1BF7F1}" srcOrd="0" destOrd="0" presId="urn:microsoft.com/office/officeart/2005/8/layout/StepDownProcess"/>
    <dgm:cxn modelId="{4BB4626B-3B00-8442-AB11-0111927A1466}" srcId="{472B890C-AE47-4145-87AC-10BFF7FC26CE}" destId="{FEDC2503-DE61-4046-B07D-BF897B76F2AD}" srcOrd="0" destOrd="0" parTransId="{C7417128-81E6-494A-AC2A-8391376D2B15}" sibTransId="{F5793DD2-BCA4-EE46-B8EC-9C44ACFBE744}"/>
    <dgm:cxn modelId="{46819486-99EC-2E4B-A59D-86E105405DB2}" srcId="{9E94A2A3-DCC6-0E4A-93D0-02AC5B5BA88E}" destId="{08447162-285F-0748-9552-6C55F632D0C7}" srcOrd="1" destOrd="0" parTransId="{EB2389AF-00F3-5F4F-98DE-9A7278181A27}" sibTransId="{0C99A246-E9E6-DA4B-9B81-8B5A8FE0F8CE}"/>
    <dgm:cxn modelId="{55623CAC-A5FB-5847-B0FC-01DE64C11638}" srcId="{08447162-285F-0748-9552-6C55F632D0C7}" destId="{E951437F-0307-DB4D-AF26-629DD92AB9A7}" srcOrd="0" destOrd="0" parTransId="{335B66D2-5326-224F-BC9E-A8E36016C06F}" sibTransId="{CCE563A0-6EE4-EF42-B017-990D3F7B48B8}"/>
    <dgm:cxn modelId="{C004B3B0-B9C3-FE42-8EBF-CEC4BED5543C}" srcId="{9E94A2A3-DCC6-0E4A-93D0-02AC5B5BA88E}" destId="{E84F3371-A79C-2946-B9EF-5ED81218E648}" srcOrd="3" destOrd="0" parTransId="{FE5BD05E-7DEC-084A-9826-8D2705A2C74F}" sibTransId="{09885181-3DB2-4046-995F-97382DCD1310}"/>
    <dgm:cxn modelId="{5B783AB1-2709-CF49-8CE1-BA8D7145D865}" type="presOf" srcId="{9E94A2A3-DCC6-0E4A-93D0-02AC5B5BA88E}" destId="{C38BD232-D116-AE41-BD5C-A1D6F0C4EC04}" srcOrd="0" destOrd="0" presId="urn:microsoft.com/office/officeart/2005/8/layout/StepDownProcess"/>
    <dgm:cxn modelId="{3D181DB3-46D6-6B4D-870B-D953176480C9}" type="presOf" srcId="{E84F3371-A79C-2946-B9EF-5ED81218E648}" destId="{B2E80596-CECA-3543-84E2-9EE3C0D486FB}" srcOrd="0" destOrd="0" presId="urn:microsoft.com/office/officeart/2005/8/layout/StepDownProcess"/>
    <dgm:cxn modelId="{A4917CB4-E7A7-A14D-B7EE-92353B02AE39}" srcId="{9E94A2A3-DCC6-0E4A-93D0-02AC5B5BA88E}" destId="{CE555BDA-95C4-4E4A-9E48-5EBBB84B4384}" srcOrd="2" destOrd="0" parTransId="{F7FA5868-DF67-EC47-94D1-7ADBB834AFEE}" sibTransId="{8DB10F40-9D1B-564A-B16F-BC7E84E22176}"/>
    <dgm:cxn modelId="{1AA927C4-EC77-8E41-8C28-4080FB5B336E}" srcId="{E84F3371-A79C-2946-B9EF-5ED81218E648}" destId="{114AFC1F-11AF-6B4F-A308-DB3CFFDAF729}" srcOrd="0" destOrd="0" parTransId="{2704F62F-C2A3-F14B-A511-FFC98E8B75D2}" sibTransId="{45DDBE50-7ACA-9B4F-A682-220690B785BB}"/>
    <dgm:cxn modelId="{DD0DD2E1-0A27-BF44-8740-858D0F20D8DC}" srcId="{CE555BDA-95C4-4E4A-9E48-5EBBB84B4384}" destId="{24031A89-9C83-BE45-97E0-A9470C413497}" srcOrd="0" destOrd="0" parTransId="{D5F2E803-6F62-6E49-B383-F92127B59E9B}" sibTransId="{11C9508E-4164-EE46-9195-EF23476A7A4D}"/>
    <dgm:cxn modelId="{86AE82E5-7049-4445-B0B4-01532639904F}" type="presOf" srcId="{472B890C-AE47-4145-87AC-10BFF7FC26CE}" destId="{8C46B179-EA30-AF48-9F73-243819C2620F}" srcOrd="0" destOrd="0" presId="urn:microsoft.com/office/officeart/2005/8/layout/StepDownProcess"/>
    <dgm:cxn modelId="{CC514AF0-1BB3-144C-89E1-623A01A4C017}" type="presOf" srcId="{24031A89-9C83-BE45-97E0-A9470C413497}" destId="{6719C47D-C5B9-E043-BF70-4CC882A08FA2}" srcOrd="0" destOrd="0" presId="urn:microsoft.com/office/officeart/2005/8/layout/StepDownProcess"/>
    <dgm:cxn modelId="{09D7879C-31F4-4B40-86D2-9FAABDA45D11}" type="presParOf" srcId="{C38BD232-D116-AE41-BD5C-A1D6F0C4EC04}" destId="{5C1364A7-2C14-B74C-8A11-22B95F33844B}" srcOrd="0" destOrd="0" presId="urn:microsoft.com/office/officeart/2005/8/layout/StepDownProcess"/>
    <dgm:cxn modelId="{795D6E1C-AC2A-EC41-8D1C-D74848B884C8}" type="presParOf" srcId="{5C1364A7-2C14-B74C-8A11-22B95F33844B}" destId="{41ED63E6-B32D-3C4F-87DF-8BC2C14FF556}" srcOrd="0" destOrd="0" presId="urn:microsoft.com/office/officeart/2005/8/layout/StepDownProcess"/>
    <dgm:cxn modelId="{811E23BE-AE05-FF41-B146-C787FC0DBCBD}" type="presParOf" srcId="{5C1364A7-2C14-B74C-8A11-22B95F33844B}" destId="{8C46B179-EA30-AF48-9F73-243819C2620F}" srcOrd="1" destOrd="0" presId="urn:microsoft.com/office/officeart/2005/8/layout/StepDownProcess"/>
    <dgm:cxn modelId="{26A4B33A-54BB-4B47-B45F-92E9BB853449}" type="presParOf" srcId="{5C1364A7-2C14-B74C-8A11-22B95F33844B}" destId="{E24F98F6-783F-1B41-93B1-CF473D3707F7}" srcOrd="2" destOrd="0" presId="urn:microsoft.com/office/officeart/2005/8/layout/StepDownProcess"/>
    <dgm:cxn modelId="{957B00AA-450D-FA4D-92FC-A02E34E4E51C}" type="presParOf" srcId="{C38BD232-D116-AE41-BD5C-A1D6F0C4EC04}" destId="{4E65B62B-70F0-8141-BA54-BC1976263849}" srcOrd="1" destOrd="0" presId="urn:microsoft.com/office/officeart/2005/8/layout/StepDownProcess"/>
    <dgm:cxn modelId="{1AB77E17-FF4C-0541-A7E6-24EBE05DAC12}" type="presParOf" srcId="{C38BD232-D116-AE41-BD5C-A1D6F0C4EC04}" destId="{B1360F3F-0101-8445-AE09-19417449946F}" srcOrd="2" destOrd="0" presId="urn:microsoft.com/office/officeart/2005/8/layout/StepDownProcess"/>
    <dgm:cxn modelId="{C9BDF273-C868-5D47-A8F2-B2B158FE97DB}" type="presParOf" srcId="{B1360F3F-0101-8445-AE09-19417449946F}" destId="{E05A622A-1221-3D4E-948C-D300B9BDC253}" srcOrd="0" destOrd="0" presId="urn:microsoft.com/office/officeart/2005/8/layout/StepDownProcess"/>
    <dgm:cxn modelId="{244772FD-6C06-C749-819D-93086C4BFA20}" type="presParOf" srcId="{B1360F3F-0101-8445-AE09-19417449946F}" destId="{1D370FEC-EE4E-1C40-AAB9-C0009E6A49ED}" srcOrd="1" destOrd="0" presId="urn:microsoft.com/office/officeart/2005/8/layout/StepDownProcess"/>
    <dgm:cxn modelId="{8C67D1DB-6883-2149-967C-1DADD9A3D188}" type="presParOf" srcId="{B1360F3F-0101-8445-AE09-19417449946F}" destId="{B10BA169-E611-B647-8FF6-8EE34C1BF7F1}" srcOrd="2" destOrd="0" presId="urn:microsoft.com/office/officeart/2005/8/layout/StepDownProcess"/>
    <dgm:cxn modelId="{286828D7-22AD-6B49-ACD1-95615313EA36}" type="presParOf" srcId="{C38BD232-D116-AE41-BD5C-A1D6F0C4EC04}" destId="{9CBB6028-ED89-894B-A1F6-274C73F1F9D4}" srcOrd="3" destOrd="0" presId="urn:microsoft.com/office/officeart/2005/8/layout/StepDownProcess"/>
    <dgm:cxn modelId="{0DB4CE5C-D645-E548-B218-4F9661A7C169}" type="presParOf" srcId="{C38BD232-D116-AE41-BD5C-A1D6F0C4EC04}" destId="{2BC1C593-F148-8E49-AE8B-A6109C75795E}" srcOrd="4" destOrd="0" presId="urn:microsoft.com/office/officeart/2005/8/layout/StepDownProcess"/>
    <dgm:cxn modelId="{590D43AB-F152-3F45-A340-A6C5BF6931AA}" type="presParOf" srcId="{2BC1C593-F148-8E49-AE8B-A6109C75795E}" destId="{7E2D5F1D-0432-8B49-A0F7-3AF92D681503}" srcOrd="0" destOrd="0" presId="urn:microsoft.com/office/officeart/2005/8/layout/StepDownProcess"/>
    <dgm:cxn modelId="{613EE37D-30CE-5A4D-AF33-08329868A844}" type="presParOf" srcId="{2BC1C593-F148-8E49-AE8B-A6109C75795E}" destId="{A05B2840-F0E1-FC44-AF88-0FB5BF76079F}" srcOrd="1" destOrd="0" presId="urn:microsoft.com/office/officeart/2005/8/layout/StepDownProcess"/>
    <dgm:cxn modelId="{C3D7892A-0840-7F45-BC73-E5DDBB19A05A}" type="presParOf" srcId="{2BC1C593-F148-8E49-AE8B-A6109C75795E}" destId="{6719C47D-C5B9-E043-BF70-4CC882A08FA2}" srcOrd="2" destOrd="0" presId="urn:microsoft.com/office/officeart/2005/8/layout/StepDownProcess"/>
    <dgm:cxn modelId="{C0C9B20A-79D2-3E4B-8F99-2B7694C742E9}" type="presParOf" srcId="{C38BD232-D116-AE41-BD5C-A1D6F0C4EC04}" destId="{606B8B4D-F657-5A41-97BD-90FADBD6E02E}" srcOrd="5" destOrd="0" presId="urn:microsoft.com/office/officeart/2005/8/layout/StepDownProcess"/>
    <dgm:cxn modelId="{B9F2397D-14E7-214E-99BC-7AD771ED1836}" type="presParOf" srcId="{C38BD232-D116-AE41-BD5C-A1D6F0C4EC04}" destId="{53BC4FEE-B936-4045-B4E4-43415592E3AE}" srcOrd="6" destOrd="0" presId="urn:microsoft.com/office/officeart/2005/8/layout/StepDownProcess"/>
    <dgm:cxn modelId="{EC520EEE-8A7E-904E-99E7-E71A15DC27EB}" type="presParOf" srcId="{53BC4FEE-B936-4045-B4E4-43415592E3AE}" destId="{B2E80596-CECA-3543-84E2-9EE3C0D486FB}" srcOrd="0" destOrd="0" presId="urn:microsoft.com/office/officeart/2005/8/layout/StepDownProcess"/>
    <dgm:cxn modelId="{ECECC368-9973-CA42-99FB-4850854B2FC1}" type="presParOf" srcId="{53BC4FEE-B936-4045-B4E4-43415592E3AE}" destId="{7AC16103-8E77-414E-8E26-9B57B4B547D4}" srcOrd="1"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B1A781-CF63-B447-ADDE-D7655BC3E015}">
      <dsp:nvSpPr>
        <dsp:cNvPr id="0" name=""/>
        <dsp:cNvSpPr/>
      </dsp:nvSpPr>
      <dsp:spPr>
        <a:xfrm>
          <a:off x="0" y="1297420"/>
          <a:ext cx="10886954" cy="1729894"/>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E2E4463-8D97-9C48-BAFD-867ECDA0BA76}">
      <dsp:nvSpPr>
        <dsp:cNvPr id="0" name=""/>
        <dsp:cNvSpPr/>
      </dsp:nvSpPr>
      <dsp:spPr>
        <a:xfrm>
          <a:off x="388" y="0"/>
          <a:ext cx="1173351" cy="17298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456" tIns="92456" rIns="92456" bIns="92456" numCol="1" spcCol="1270" anchor="b" anchorCtr="0">
          <a:noAutofit/>
        </a:bodyPr>
        <a:lstStyle/>
        <a:p>
          <a:pPr marL="0" lvl="0" indent="0" algn="ctr" defTabSz="577850">
            <a:lnSpc>
              <a:spcPct val="90000"/>
            </a:lnSpc>
            <a:spcBef>
              <a:spcPct val="0"/>
            </a:spcBef>
            <a:spcAft>
              <a:spcPct val="35000"/>
            </a:spcAft>
            <a:buNone/>
          </a:pPr>
          <a:r>
            <a:rPr lang="en-US" sz="1300" kern="1200" dirty="0"/>
            <a:t>Stakeholder engagement to develop ESSA</a:t>
          </a:r>
        </a:p>
        <a:p>
          <a:pPr marL="0" lvl="0" indent="0" algn="ctr" defTabSz="577850">
            <a:lnSpc>
              <a:spcPct val="90000"/>
            </a:lnSpc>
            <a:spcBef>
              <a:spcPct val="0"/>
            </a:spcBef>
            <a:spcAft>
              <a:spcPct val="35000"/>
            </a:spcAft>
            <a:buNone/>
          </a:pPr>
          <a:r>
            <a:rPr lang="en-US" sz="1300" kern="1200" dirty="0"/>
            <a:t>2015-2017 </a:t>
          </a:r>
        </a:p>
      </dsp:txBody>
      <dsp:txXfrm>
        <a:off x="388" y="0"/>
        <a:ext cx="1173351" cy="1729894"/>
      </dsp:txXfrm>
    </dsp:sp>
    <dsp:sp modelId="{1513EDEA-0ED1-7A4C-8E9D-9F98837375F3}">
      <dsp:nvSpPr>
        <dsp:cNvPr id="0" name=""/>
        <dsp:cNvSpPr/>
      </dsp:nvSpPr>
      <dsp:spPr>
        <a:xfrm>
          <a:off x="370827" y="1946130"/>
          <a:ext cx="432473" cy="43247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CA3AE38-1017-E345-9C27-A5F9343E3F45}">
      <dsp:nvSpPr>
        <dsp:cNvPr id="0" name=""/>
        <dsp:cNvSpPr/>
      </dsp:nvSpPr>
      <dsp:spPr>
        <a:xfrm>
          <a:off x="1232407" y="2594840"/>
          <a:ext cx="1173351" cy="17298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456" tIns="92456" rIns="92456" bIns="92456" numCol="1" spcCol="1270" anchor="t" anchorCtr="0">
          <a:noAutofit/>
        </a:bodyPr>
        <a:lstStyle/>
        <a:p>
          <a:pPr marL="0" lvl="0" indent="0" algn="ctr" defTabSz="577850">
            <a:lnSpc>
              <a:spcPct val="90000"/>
            </a:lnSpc>
            <a:spcBef>
              <a:spcPct val="0"/>
            </a:spcBef>
            <a:spcAft>
              <a:spcPct val="35000"/>
            </a:spcAft>
            <a:buNone/>
          </a:pPr>
          <a:r>
            <a:rPr lang="en-US" sz="1300" kern="1200" dirty="0"/>
            <a:t>ESSA Plan approved January 2018</a:t>
          </a:r>
        </a:p>
      </dsp:txBody>
      <dsp:txXfrm>
        <a:off x="1232407" y="2594840"/>
        <a:ext cx="1173351" cy="1729894"/>
      </dsp:txXfrm>
    </dsp:sp>
    <dsp:sp modelId="{7EFCDD5A-3BDF-9540-8E22-8579429BFE6D}">
      <dsp:nvSpPr>
        <dsp:cNvPr id="0" name=""/>
        <dsp:cNvSpPr/>
      </dsp:nvSpPr>
      <dsp:spPr>
        <a:xfrm>
          <a:off x="1602846" y="1946130"/>
          <a:ext cx="432473" cy="43247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1D6381D-560D-D047-8DA9-6DE52B31C4F3}">
      <dsp:nvSpPr>
        <dsp:cNvPr id="0" name=""/>
        <dsp:cNvSpPr/>
      </dsp:nvSpPr>
      <dsp:spPr>
        <a:xfrm>
          <a:off x="2464425" y="0"/>
          <a:ext cx="1173351" cy="17298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456" tIns="92456" rIns="92456" bIns="92456" numCol="1" spcCol="1270" anchor="b" anchorCtr="0">
          <a:noAutofit/>
        </a:bodyPr>
        <a:lstStyle/>
        <a:p>
          <a:pPr marL="0" lvl="0" indent="0" algn="ctr" defTabSz="577850">
            <a:lnSpc>
              <a:spcPct val="90000"/>
            </a:lnSpc>
            <a:spcBef>
              <a:spcPct val="0"/>
            </a:spcBef>
            <a:spcAft>
              <a:spcPct val="35000"/>
            </a:spcAft>
            <a:buNone/>
          </a:pPr>
          <a:r>
            <a:rPr lang="en-US" sz="1300" kern="1200" dirty="0"/>
            <a:t>2017 ESSA School Index, School Rating and Rewards</a:t>
          </a:r>
        </a:p>
        <a:p>
          <a:pPr marL="0" lvl="0" indent="0" algn="ctr" defTabSz="577850">
            <a:lnSpc>
              <a:spcPct val="90000"/>
            </a:lnSpc>
            <a:spcBef>
              <a:spcPct val="0"/>
            </a:spcBef>
            <a:spcAft>
              <a:spcPct val="35000"/>
            </a:spcAft>
            <a:buNone/>
          </a:pPr>
          <a:r>
            <a:rPr lang="en-US" sz="1300" kern="1200" dirty="0"/>
            <a:t>April 2018</a:t>
          </a:r>
        </a:p>
      </dsp:txBody>
      <dsp:txXfrm>
        <a:off x="2464425" y="0"/>
        <a:ext cx="1173351" cy="1729894"/>
      </dsp:txXfrm>
    </dsp:sp>
    <dsp:sp modelId="{1BC8AEF9-B40C-E44E-9901-20131C5A79B3}">
      <dsp:nvSpPr>
        <dsp:cNvPr id="0" name=""/>
        <dsp:cNvSpPr/>
      </dsp:nvSpPr>
      <dsp:spPr>
        <a:xfrm>
          <a:off x="2834864" y="1946130"/>
          <a:ext cx="432473" cy="432473"/>
        </a:xfrm>
        <a:prstGeom prst="ellipse">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88A3C58-353F-2D47-8F4B-7B2754852BB5}">
      <dsp:nvSpPr>
        <dsp:cNvPr id="0" name=""/>
        <dsp:cNvSpPr/>
      </dsp:nvSpPr>
      <dsp:spPr>
        <a:xfrm>
          <a:off x="3696444" y="2594840"/>
          <a:ext cx="1173351" cy="17298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456" tIns="92456" rIns="92456" bIns="92456" numCol="1" spcCol="1270" anchor="t" anchorCtr="0">
          <a:noAutofit/>
        </a:bodyPr>
        <a:lstStyle/>
        <a:p>
          <a:pPr marL="0" lvl="0" indent="0" algn="ctr" defTabSz="577850">
            <a:lnSpc>
              <a:spcPct val="90000"/>
            </a:lnSpc>
            <a:spcBef>
              <a:spcPct val="0"/>
            </a:spcBef>
            <a:spcAft>
              <a:spcPct val="35000"/>
            </a:spcAft>
            <a:buNone/>
          </a:pPr>
          <a:r>
            <a:rPr lang="en-US" sz="1300" kern="1200" dirty="0"/>
            <a:t>General Support for understanding data, cycle of inquiry, and systems</a:t>
          </a:r>
        </a:p>
      </dsp:txBody>
      <dsp:txXfrm>
        <a:off x="3696444" y="2594840"/>
        <a:ext cx="1173351" cy="1729894"/>
      </dsp:txXfrm>
    </dsp:sp>
    <dsp:sp modelId="{BADBF0E0-515D-6C4F-8C60-5A8565588EB3}">
      <dsp:nvSpPr>
        <dsp:cNvPr id="0" name=""/>
        <dsp:cNvSpPr/>
      </dsp:nvSpPr>
      <dsp:spPr>
        <a:xfrm>
          <a:off x="4066883" y="1946130"/>
          <a:ext cx="432473" cy="432473"/>
        </a:xfrm>
        <a:prstGeom prst="ellipse">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2936F0F-5FDE-3F41-844D-BA382069493E}">
      <dsp:nvSpPr>
        <dsp:cNvPr id="0" name=""/>
        <dsp:cNvSpPr/>
      </dsp:nvSpPr>
      <dsp:spPr>
        <a:xfrm>
          <a:off x="4928463" y="0"/>
          <a:ext cx="1173351" cy="17298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456" tIns="92456" rIns="92456" bIns="92456" numCol="1" spcCol="1270" anchor="b" anchorCtr="0">
          <a:noAutofit/>
        </a:bodyPr>
        <a:lstStyle/>
        <a:p>
          <a:pPr marL="0" lvl="0" indent="0" algn="ctr" defTabSz="577850">
            <a:lnSpc>
              <a:spcPct val="90000"/>
            </a:lnSpc>
            <a:spcBef>
              <a:spcPct val="0"/>
            </a:spcBef>
            <a:spcAft>
              <a:spcPct val="35000"/>
            </a:spcAft>
            <a:buNone/>
          </a:pPr>
          <a:r>
            <a:rPr lang="en-US" sz="1300" kern="1200" dirty="0"/>
            <a:t>2018 ESSA School Index, School Rating and Rewards October 2018</a:t>
          </a:r>
        </a:p>
      </dsp:txBody>
      <dsp:txXfrm>
        <a:off x="4928463" y="0"/>
        <a:ext cx="1173351" cy="1729894"/>
      </dsp:txXfrm>
    </dsp:sp>
    <dsp:sp modelId="{3CC242E6-088F-BD46-B0FB-E93196EF5915}">
      <dsp:nvSpPr>
        <dsp:cNvPr id="0" name=""/>
        <dsp:cNvSpPr/>
      </dsp:nvSpPr>
      <dsp:spPr>
        <a:xfrm>
          <a:off x="5298901" y="1946130"/>
          <a:ext cx="432473" cy="43247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22B114C-5F0B-9B4B-AC8C-72974CB96A0E}">
      <dsp:nvSpPr>
        <dsp:cNvPr id="0" name=""/>
        <dsp:cNvSpPr/>
      </dsp:nvSpPr>
      <dsp:spPr>
        <a:xfrm>
          <a:off x="6160481" y="2594840"/>
          <a:ext cx="1173351" cy="17298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456" tIns="92456" rIns="92456" bIns="92456" numCol="1" spcCol="1270" anchor="t" anchorCtr="0">
          <a:noAutofit/>
        </a:bodyPr>
        <a:lstStyle/>
        <a:p>
          <a:pPr marL="0" lvl="0" indent="0" algn="ctr" defTabSz="577850">
            <a:lnSpc>
              <a:spcPct val="90000"/>
            </a:lnSpc>
            <a:spcBef>
              <a:spcPct val="0"/>
            </a:spcBef>
            <a:spcAft>
              <a:spcPct val="35000"/>
            </a:spcAft>
            <a:buNone/>
          </a:pPr>
          <a:r>
            <a:rPr lang="en-US" sz="1300" kern="1200" dirty="0"/>
            <a:t>General support continues, Identification of schools in need of support</a:t>
          </a:r>
        </a:p>
      </dsp:txBody>
      <dsp:txXfrm>
        <a:off x="6160481" y="2594840"/>
        <a:ext cx="1173351" cy="1729894"/>
      </dsp:txXfrm>
    </dsp:sp>
    <dsp:sp modelId="{EA895B85-CAA5-9E45-9B86-EF383EA10BDB}">
      <dsp:nvSpPr>
        <dsp:cNvPr id="0" name=""/>
        <dsp:cNvSpPr/>
      </dsp:nvSpPr>
      <dsp:spPr>
        <a:xfrm>
          <a:off x="6530920" y="1946130"/>
          <a:ext cx="432473" cy="43247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0304F2F-2EF1-0645-A443-29514A14F58F}">
      <dsp:nvSpPr>
        <dsp:cNvPr id="0" name=""/>
        <dsp:cNvSpPr/>
      </dsp:nvSpPr>
      <dsp:spPr>
        <a:xfrm>
          <a:off x="7392500" y="0"/>
          <a:ext cx="1173351" cy="17298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456" tIns="92456" rIns="92456" bIns="92456" numCol="1" spcCol="1270" anchor="b" anchorCtr="0">
          <a:noAutofit/>
        </a:bodyPr>
        <a:lstStyle/>
        <a:p>
          <a:pPr marL="0" lvl="0" indent="0" algn="ctr" defTabSz="577850">
            <a:lnSpc>
              <a:spcPct val="90000"/>
            </a:lnSpc>
            <a:spcBef>
              <a:spcPct val="0"/>
            </a:spcBef>
            <a:spcAft>
              <a:spcPct val="35000"/>
            </a:spcAft>
            <a:buNone/>
          </a:pPr>
          <a:r>
            <a:rPr lang="en-US" sz="1300" kern="1200" dirty="0"/>
            <a:t>Consultation with districts to determine levels of support</a:t>
          </a:r>
        </a:p>
      </dsp:txBody>
      <dsp:txXfrm>
        <a:off x="7392500" y="0"/>
        <a:ext cx="1173351" cy="1729894"/>
      </dsp:txXfrm>
    </dsp:sp>
    <dsp:sp modelId="{1422B295-F21D-CF4C-A1E1-C862C56D7D67}">
      <dsp:nvSpPr>
        <dsp:cNvPr id="0" name=""/>
        <dsp:cNvSpPr/>
      </dsp:nvSpPr>
      <dsp:spPr>
        <a:xfrm>
          <a:off x="7762939" y="1946130"/>
          <a:ext cx="432473" cy="43247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6E8EA3C-D0E7-4343-9367-770404F82EB4}">
      <dsp:nvSpPr>
        <dsp:cNvPr id="0" name=""/>
        <dsp:cNvSpPr/>
      </dsp:nvSpPr>
      <dsp:spPr>
        <a:xfrm>
          <a:off x="8624518" y="2594840"/>
          <a:ext cx="1173351" cy="17298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456" tIns="92456" rIns="92456" bIns="92456" numCol="1" spcCol="1270" anchor="t" anchorCtr="0">
          <a:noAutofit/>
        </a:bodyPr>
        <a:lstStyle/>
        <a:p>
          <a:pPr marL="0" lvl="0" indent="0" algn="ctr" defTabSz="577850">
            <a:lnSpc>
              <a:spcPct val="90000"/>
            </a:lnSpc>
            <a:spcBef>
              <a:spcPct val="0"/>
            </a:spcBef>
            <a:spcAft>
              <a:spcPct val="35000"/>
            </a:spcAft>
            <a:buNone/>
          </a:pPr>
          <a:r>
            <a:rPr lang="en-US" sz="1300" kern="1200" dirty="0"/>
            <a:t>2019 ESSA School Index, School Rating and Rewards</a:t>
          </a:r>
        </a:p>
        <a:p>
          <a:pPr marL="0" lvl="0" indent="0" algn="ctr" defTabSz="577850">
            <a:lnSpc>
              <a:spcPct val="90000"/>
            </a:lnSpc>
            <a:spcBef>
              <a:spcPct val="0"/>
            </a:spcBef>
            <a:spcAft>
              <a:spcPct val="35000"/>
            </a:spcAft>
            <a:buNone/>
          </a:pPr>
          <a:r>
            <a:rPr lang="en-US" sz="1300" kern="1200" dirty="0"/>
            <a:t>October 2019</a:t>
          </a:r>
        </a:p>
      </dsp:txBody>
      <dsp:txXfrm>
        <a:off x="8624518" y="2594840"/>
        <a:ext cx="1173351" cy="1729894"/>
      </dsp:txXfrm>
    </dsp:sp>
    <dsp:sp modelId="{9E7A2DF9-941F-6A48-B964-420B3D2CE5F5}">
      <dsp:nvSpPr>
        <dsp:cNvPr id="0" name=""/>
        <dsp:cNvSpPr/>
      </dsp:nvSpPr>
      <dsp:spPr>
        <a:xfrm>
          <a:off x="8994957" y="1946130"/>
          <a:ext cx="432473" cy="43247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ED63E6-B32D-3C4F-87DF-8BC2C14FF556}">
      <dsp:nvSpPr>
        <dsp:cNvPr id="0" name=""/>
        <dsp:cNvSpPr/>
      </dsp:nvSpPr>
      <dsp:spPr>
        <a:xfrm rot="5400000">
          <a:off x="3765511" y="1110858"/>
          <a:ext cx="975575" cy="1110658"/>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C46B179-EA30-AF48-9F73-243819C2620F}">
      <dsp:nvSpPr>
        <dsp:cNvPr id="0" name=""/>
        <dsp:cNvSpPr/>
      </dsp:nvSpPr>
      <dsp:spPr>
        <a:xfrm>
          <a:off x="3507042" y="29413"/>
          <a:ext cx="1642294" cy="1149553"/>
        </a:xfrm>
        <a:prstGeom prst="roundRect">
          <a:avLst>
            <a:gd name="adj" fmla="val 1667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Tier One</a:t>
          </a:r>
        </a:p>
      </dsp:txBody>
      <dsp:txXfrm>
        <a:off x="3563169" y="85540"/>
        <a:ext cx="1530040" cy="1037299"/>
      </dsp:txXfrm>
    </dsp:sp>
    <dsp:sp modelId="{E24F98F6-783F-1B41-93B1-CF473D3707F7}">
      <dsp:nvSpPr>
        <dsp:cNvPr id="0" name=""/>
        <dsp:cNvSpPr/>
      </dsp:nvSpPr>
      <dsp:spPr>
        <a:xfrm>
          <a:off x="5149337" y="139049"/>
          <a:ext cx="1194448" cy="9291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a:t>Desk (yearly)</a:t>
          </a:r>
        </a:p>
      </dsp:txBody>
      <dsp:txXfrm>
        <a:off x="5149337" y="139049"/>
        <a:ext cx="1194448" cy="929119"/>
      </dsp:txXfrm>
    </dsp:sp>
    <dsp:sp modelId="{E05A622A-1221-3D4E-948C-D300B9BDC253}">
      <dsp:nvSpPr>
        <dsp:cNvPr id="0" name=""/>
        <dsp:cNvSpPr/>
      </dsp:nvSpPr>
      <dsp:spPr>
        <a:xfrm rot="5400000">
          <a:off x="5127148" y="2402186"/>
          <a:ext cx="975575" cy="1110658"/>
        </a:xfrm>
        <a:prstGeom prst="bentUpArrow">
          <a:avLst>
            <a:gd name="adj1" fmla="val 32840"/>
            <a:gd name="adj2" fmla="val 25000"/>
            <a:gd name="adj3" fmla="val 35780"/>
          </a:avLst>
        </a:prstGeom>
        <a:solidFill>
          <a:schemeClr val="accent1">
            <a:tint val="50000"/>
            <a:hueOff val="-6359532"/>
            <a:satOff val="17037"/>
            <a:lumOff val="618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D370FEC-EE4E-1C40-AAB9-C0009E6A49ED}">
      <dsp:nvSpPr>
        <dsp:cNvPr id="0" name=""/>
        <dsp:cNvSpPr/>
      </dsp:nvSpPr>
      <dsp:spPr>
        <a:xfrm>
          <a:off x="4868679" y="1320741"/>
          <a:ext cx="1642294" cy="1149553"/>
        </a:xfrm>
        <a:prstGeom prst="roundRect">
          <a:avLst>
            <a:gd name="adj" fmla="val 1667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Tier Two</a:t>
          </a:r>
        </a:p>
      </dsp:txBody>
      <dsp:txXfrm>
        <a:off x="4924806" y="1376868"/>
        <a:ext cx="1530040" cy="1037299"/>
      </dsp:txXfrm>
    </dsp:sp>
    <dsp:sp modelId="{B10BA169-E611-B647-8FF6-8EE34C1BF7F1}">
      <dsp:nvSpPr>
        <dsp:cNvPr id="0" name=""/>
        <dsp:cNvSpPr/>
      </dsp:nvSpPr>
      <dsp:spPr>
        <a:xfrm>
          <a:off x="6510974" y="1430377"/>
          <a:ext cx="1194448" cy="9291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a:t>Request additional information</a:t>
          </a:r>
        </a:p>
      </dsp:txBody>
      <dsp:txXfrm>
        <a:off x="6510974" y="1430377"/>
        <a:ext cx="1194448" cy="929119"/>
      </dsp:txXfrm>
    </dsp:sp>
    <dsp:sp modelId="{7E2D5F1D-0432-8B49-A0F7-3AF92D681503}">
      <dsp:nvSpPr>
        <dsp:cNvPr id="0" name=""/>
        <dsp:cNvSpPr/>
      </dsp:nvSpPr>
      <dsp:spPr>
        <a:xfrm rot="5400000">
          <a:off x="6488784" y="3693513"/>
          <a:ext cx="975575" cy="1110658"/>
        </a:xfrm>
        <a:prstGeom prst="bentUpArrow">
          <a:avLst>
            <a:gd name="adj1" fmla="val 32840"/>
            <a:gd name="adj2" fmla="val 25000"/>
            <a:gd name="adj3" fmla="val 35780"/>
          </a:avLst>
        </a:prstGeom>
        <a:solidFill>
          <a:schemeClr val="accent1">
            <a:tint val="50000"/>
            <a:hueOff val="-12719064"/>
            <a:satOff val="34075"/>
            <a:lumOff val="1237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05B2840-F0E1-FC44-AF88-0FB5BF76079F}">
      <dsp:nvSpPr>
        <dsp:cNvPr id="0" name=""/>
        <dsp:cNvSpPr/>
      </dsp:nvSpPr>
      <dsp:spPr>
        <a:xfrm>
          <a:off x="6230316" y="2612068"/>
          <a:ext cx="1642294" cy="1149553"/>
        </a:xfrm>
        <a:prstGeom prst="roundRect">
          <a:avLst>
            <a:gd name="adj" fmla="val 1667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Tier Three</a:t>
          </a:r>
        </a:p>
      </dsp:txBody>
      <dsp:txXfrm>
        <a:off x="6286443" y="2668195"/>
        <a:ext cx="1530040" cy="1037299"/>
      </dsp:txXfrm>
    </dsp:sp>
    <dsp:sp modelId="{6719C47D-C5B9-E043-BF70-4CC882A08FA2}">
      <dsp:nvSpPr>
        <dsp:cNvPr id="0" name=""/>
        <dsp:cNvSpPr/>
      </dsp:nvSpPr>
      <dsp:spPr>
        <a:xfrm>
          <a:off x="7872611" y="2721704"/>
          <a:ext cx="1194448" cy="9291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a:t>Deeper dive into data or evidence</a:t>
          </a:r>
        </a:p>
      </dsp:txBody>
      <dsp:txXfrm>
        <a:off x="7872611" y="2721704"/>
        <a:ext cx="1194448" cy="929119"/>
      </dsp:txXfrm>
    </dsp:sp>
    <dsp:sp modelId="{B2E80596-CECA-3543-84E2-9EE3C0D486FB}">
      <dsp:nvSpPr>
        <dsp:cNvPr id="0" name=""/>
        <dsp:cNvSpPr/>
      </dsp:nvSpPr>
      <dsp:spPr>
        <a:xfrm>
          <a:off x="7591953" y="3903396"/>
          <a:ext cx="1642294" cy="1149553"/>
        </a:xfrm>
        <a:prstGeom prst="roundRect">
          <a:avLst>
            <a:gd name="adj" fmla="val 1667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Tier Four</a:t>
          </a:r>
        </a:p>
      </dsp:txBody>
      <dsp:txXfrm>
        <a:off x="7648080" y="3959523"/>
        <a:ext cx="1530040" cy="1037299"/>
      </dsp:txXfrm>
    </dsp:sp>
    <dsp:sp modelId="{7AC16103-8E77-414E-8E26-9B57B4B547D4}">
      <dsp:nvSpPr>
        <dsp:cNvPr id="0" name=""/>
        <dsp:cNvSpPr/>
      </dsp:nvSpPr>
      <dsp:spPr>
        <a:xfrm>
          <a:off x="9234248" y="4013032"/>
          <a:ext cx="1194448" cy="9291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a:t>On-site</a:t>
          </a:r>
          <a:r>
            <a:rPr lang="en-US" sz="2000" kern="1200" dirty="0"/>
            <a:t> </a:t>
          </a:r>
        </a:p>
      </dsp:txBody>
      <dsp:txXfrm>
        <a:off x="9234248" y="4013032"/>
        <a:ext cx="1194448" cy="929119"/>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65E274-39C3-2F44-8226-6FA5F94B0A95}" type="datetimeFigureOut">
              <a:rPr lang="en-US" smtClean="0"/>
              <a:t>5/18/18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3BC5B0-EA90-A641-8AD1-C0A5D94097B5}" type="slidenum">
              <a:rPr lang="en-US" smtClean="0"/>
              <a:t>‹#›</a:t>
            </a:fld>
            <a:endParaRPr lang="en-US" dirty="0"/>
          </a:p>
        </p:txBody>
      </p:sp>
    </p:spTree>
    <p:extLst>
      <p:ext uri="{BB962C8B-B14F-4D97-AF65-F5344CB8AC3E}">
        <p14:creationId xmlns:p14="http://schemas.microsoft.com/office/powerpoint/2010/main" val="444529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442C8B-ADA6-458D-9999-5B2471153DA2}" type="slidenum">
              <a:rPr lang="en-US" smtClean="0"/>
              <a:t>1</a:t>
            </a:fld>
            <a:endParaRPr lang="en-US" dirty="0"/>
          </a:p>
        </p:txBody>
      </p:sp>
    </p:spTree>
    <p:extLst>
      <p:ext uri="{BB962C8B-B14F-4D97-AF65-F5344CB8AC3E}">
        <p14:creationId xmlns:p14="http://schemas.microsoft.com/office/powerpoint/2010/main" val="31737269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Shape 326"/>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7" name="Shape 32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38957960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Shape 395"/>
          <p:cNvSpPr>
            <a:spLocks noGrp="1" noRot="1" noChangeAspect="1"/>
          </p:cNvSpPr>
          <p:nvPr>
            <p:ph type="sldImg" idx="2"/>
          </p:nvPr>
        </p:nvSpPr>
        <p:spPr>
          <a:xfrm>
            <a:off x="717550" y="1162050"/>
            <a:ext cx="5575300" cy="31369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6" name="Shape 396"/>
          <p:cNvSpPr txBox="1">
            <a:spLocks noGrp="1"/>
          </p:cNvSpPr>
          <p:nvPr>
            <p:ph type="body" idx="1"/>
          </p:nvPr>
        </p:nvSpPr>
        <p:spPr>
          <a:xfrm>
            <a:off x="701040" y="4473893"/>
            <a:ext cx="5608320" cy="3660610"/>
          </a:xfrm>
          <a:prstGeom prst="rect">
            <a:avLst/>
          </a:prstGeom>
        </p:spPr>
        <p:txBody>
          <a:bodyPr spcFirstLastPara="1" wrap="square" lIns="93162" tIns="93162" rIns="93162" bIns="93162" anchor="t" anchorCtr="0">
            <a:noAutofit/>
          </a:bodyPr>
          <a:lstStyle/>
          <a:p>
            <a:endParaRPr dirty="0"/>
          </a:p>
        </p:txBody>
      </p:sp>
      <p:sp>
        <p:nvSpPr>
          <p:cNvPr id="397" name="Shape 397"/>
          <p:cNvSpPr txBox="1">
            <a:spLocks noGrp="1"/>
          </p:cNvSpPr>
          <p:nvPr>
            <p:ph type="sldNum" idx="12"/>
          </p:nvPr>
        </p:nvSpPr>
        <p:spPr>
          <a:xfrm>
            <a:off x="3970938" y="8829967"/>
            <a:ext cx="3037840" cy="466345"/>
          </a:xfrm>
          <a:prstGeom prst="rect">
            <a:avLst/>
          </a:prstGeom>
        </p:spPr>
        <p:txBody>
          <a:bodyPr spcFirstLastPara="1" wrap="square" lIns="93162" tIns="46568" rIns="93162" bIns="46568" anchor="b" anchorCtr="0">
            <a:noAutofit/>
          </a:bodyPr>
          <a:lstStyle/>
          <a:p>
            <a:pPr>
              <a:buClr>
                <a:srgbClr val="000000"/>
              </a:buClr>
            </a:pPr>
            <a:fld id="{00000000-1234-1234-1234-123412341234}" type="slidenum">
              <a:rPr lang="en-US"/>
              <a:pPr>
                <a:buClr>
                  <a:srgbClr val="000000"/>
                </a:buClr>
              </a:pPr>
              <a:t>15</a:t>
            </a:fld>
            <a:endParaRPr dirty="0"/>
          </a:p>
        </p:txBody>
      </p:sp>
    </p:spTree>
    <p:extLst>
      <p:ext uri="{BB962C8B-B14F-4D97-AF65-F5344CB8AC3E}">
        <p14:creationId xmlns:p14="http://schemas.microsoft.com/office/powerpoint/2010/main" val="9563755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Shape 395"/>
          <p:cNvSpPr>
            <a:spLocks noGrp="1" noRot="1" noChangeAspect="1"/>
          </p:cNvSpPr>
          <p:nvPr>
            <p:ph type="sldImg" idx="2"/>
          </p:nvPr>
        </p:nvSpPr>
        <p:spPr>
          <a:xfrm>
            <a:off x="717550" y="1162050"/>
            <a:ext cx="5575300" cy="31369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6" name="Shape 396"/>
          <p:cNvSpPr txBox="1">
            <a:spLocks noGrp="1"/>
          </p:cNvSpPr>
          <p:nvPr>
            <p:ph type="body" idx="1"/>
          </p:nvPr>
        </p:nvSpPr>
        <p:spPr>
          <a:xfrm>
            <a:off x="701040" y="4473893"/>
            <a:ext cx="5608320" cy="3660610"/>
          </a:xfrm>
          <a:prstGeom prst="rect">
            <a:avLst/>
          </a:prstGeom>
        </p:spPr>
        <p:txBody>
          <a:bodyPr spcFirstLastPara="1" wrap="square" lIns="93162" tIns="93162" rIns="93162" bIns="93162" anchor="t" anchorCtr="0">
            <a:noAutofit/>
          </a:bodyPr>
          <a:lstStyle/>
          <a:p>
            <a:endParaRPr dirty="0"/>
          </a:p>
        </p:txBody>
      </p:sp>
      <p:sp>
        <p:nvSpPr>
          <p:cNvPr id="397" name="Shape 397"/>
          <p:cNvSpPr txBox="1">
            <a:spLocks noGrp="1"/>
          </p:cNvSpPr>
          <p:nvPr>
            <p:ph type="sldNum" idx="12"/>
          </p:nvPr>
        </p:nvSpPr>
        <p:spPr>
          <a:xfrm>
            <a:off x="3970938" y="8829967"/>
            <a:ext cx="3037840" cy="466345"/>
          </a:xfrm>
          <a:prstGeom prst="rect">
            <a:avLst/>
          </a:prstGeom>
        </p:spPr>
        <p:txBody>
          <a:bodyPr spcFirstLastPara="1" wrap="square" lIns="93162" tIns="46568" rIns="93162" bIns="46568" anchor="b" anchorCtr="0">
            <a:noAutofit/>
          </a:bodyPr>
          <a:lstStyle/>
          <a:p>
            <a:pPr>
              <a:buClr>
                <a:srgbClr val="000000"/>
              </a:buClr>
            </a:pPr>
            <a:fld id="{00000000-1234-1234-1234-123412341234}" type="slidenum">
              <a:rPr lang="en-US"/>
              <a:pPr>
                <a:buClr>
                  <a:srgbClr val="000000"/>
                </a:buClr>
              </a:pPr>
              <a:t>16</a:t>
            </a:fld>
            <a:endParaRPr dirty="0"/>
          </a:p>
        </p:txBody>
      </p:sp>
    </p:spTree>
    <p:extLst>
      <p:ext uri="{BB962C8B-B14F-4D97-AF65-F5344CB8AC3E}">
        <p14:creationId xmlns:p14="http://schemas.microsoft.com/office/powerpoint/2010/main" val="26787136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Shape 380"/>
          <p:cNvSpPr>
            <a:spLocks noGrp="1" noRot="1" noChangeAspect="1"/>
          </p:cNvSpPr>
          <p:nvPr>
            <p:ph type="sldImg" idx="2"/>
          </p:nvPr>
        </p:nvSpPr>
        <p:spPr>
          <a:xfrm>
            <a:off x="717550" y="1162050"/>
            <a:ext cx="5575300" cy="31369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1" name="Shape 381"/>
          <p:cNvSpPr txBox="1">
            <a:spLocks noGrp="1"/>
          </p:cNvSpPr>
          <p:nvPr>
            <p:ph type="body" idx="1"/>
          </p:nvPr>
        </p:nvSpPr>
        <p:spPr>
          <a:xfrm>
            <a:off x="701040" y="4473893"/>
            <a:ext cx="5608320" cy="3660610"/>
          </a:xfrm>
          <a:prstGeom prst="rect">
            <a:avLst/>
          </a:prstGeom>
        </p:spPr>
        <p:txBody>
          <a:bodyPr spcFirstLastPara="1" wrap="square" lIns="93162" tIns="93162" rIns="93162" bIns="93162" anchor="t" anchorCtr="0">
            <a:noAutofit/>
          </a:bodyPr>
          <a:lstStyle/>
          <a:p>
            <a:endParaRPr dirty="0"/>
          </a:p>
        </p:txBody>
      </p:sp>
      <p:sp>
        <p:nvSpPr>
          <p:cNvPr id="382" name="Shape 382"/>
          <p:cNvSpPr txBox="1">
            <a:spLocks noGrp="1"/>
          </p:cNvSpPr>
          <p:nvPr>
            <p:ph type="sldNum" idx="12"/>
          </p:nvPr>
        </p:nvSpPr>
        <p:spPr>
          <a:xfrm>
            <a:off x="3970938" y="8829967"/>
            <a:ext cx="3037840" cy="466345"/>
          </a:xfrm>
          <a:prstGeom prst="rect">
            <a:avLst/>
          </a:prstGeom>
        </p:spPr>
        <p:txBody>
          <a:bodyPr spcFirstLastPara="1" wrap="square" lIns="93162" tIns="46568" rIns="93162" bIns="46568" anchor="b" anchorCtr="0">
            <a:noAutofit/>
          </a:bodyPr>
          <a:lstStyle/>
          <a:p>
            <a:pPr algn="l" defTabSz="931774">
              <a:buClr>
                <a:srgbClr val="000000"/>
              </a:buClr>
              <a:defRPr/>
            </a:pPr>
            <a:fld id="{00000000-1234-1234-1234-123412341234}" type="slidenum">
              <a:rPr lang="en-US" sz="1400" kern="0">
                <a:solidFill>
                  <a:srgbClr val="000000"/>
                </a:solidFill>
                <a:latin typeface="Arial"/>
                <a:cs typeface="Arial"/>
                <a:sym typeface="Arial"/>
              </a:rPr>
              <a:pPr algn="l" defTabSz="931774">
                <a:buClr>
                  <a:srgbClr val="000000"/>
                </a:buClr>
                <a:defRPr/>
              </a:pPr>
              <a:t>17</a:t>
            </a:fld>
            <a:endParaRPr sz="1400" kern="0" dirty="0">
              <a:solidFill>
                <a:srgbClr val="000000"/>
              </a:solidFill>
              <a:latin typeface="Arial"/>
              <a:cs typeface="Arial"/>
              <a:sym typeface="Arial"/>
            </a:endParaRPr>
          </a:p>
        </p:txBody>
      </p:sp>
    </p:spTree>
    <p:extLst>
      <p:ext uri="{BB962C8B-B14F-4D97-AF65-F5344CB8AC3E}">
        <p14:creationId xmlns:p14="http://schemas.microsoft.com/office/powerpoint/2010/main" val="9730604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dirty="0"/>
          </a:p>
        </p:txBody>
      </p:sp>
    </p:spTree>
    <p:extLst>
      <p:ext uri="{BB962C8B-B14F-4D97-AF65-F5344CB8AC3E}">
        <p14:creationId xmlns:p14="http://schemas.microsoft.com/office/powerpoint/2010/main" val="11556384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Shape 395"/>
          <p:cNvSpPr>
            <a:spLocks noGrp="1" noRot="1" noChangeAspect="1"/>
          </p:cNvSpPr>
          <p:nvPr>
            <p:ph type="sldImg" idx="2"/>
          </p:nvPr>
        </p:nvSpPr>
        <p:spPr>
          <a:xfrm>
            <a:off x="717550" y="1162050"/>
            <a:ext cx="5575300" cy="31369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6" name="Shape 396"/>
          <p:cNvSpPr txBox="1">
            <a:spLocks noGrp="1"/>
          </p:cNvSpPr>
          <p:nvPr>
            <p:ph type="body" idx="1"/>
          </p:nvPr>
        </p:nvSpPr>
        <p:spPr>
          <a:xfrm>
            <a:off x="701040" y="4473893"/>
            <a:ext cx="5608320" cy="3660610"/>
          </a:xfrm>
          <a:prstGeom prst="rect">
            <a:avLst/>
          </a:prstGeom>
        </p:spPr>
        <p:txBody>
          <a:bodyPr spcFirstLastPara="1" wrap="square" lIns="93162" tIns="93162" rIns="93162" bIns="93162" anchor="t" anchorCtr="0">
            <a:noAutofit/>
          </a:bodyPr>
          <a:lstStyle/>
          <a:p>
            <a:endParaRPr dirty="0"/>
          </a:p>
        </p:txBody>
      </p:sp>
      <p:sp>
        <p:nvSpPr>
          <p:cNvPr id="397" name="Shape 397"/>
          <p:cNvSpPr txBox="1">
            <a:spLocks noGrp="1"/>
          </p:cNvSpPr>
          <p:nvPr>
            <p:ph type="sldNum" idx="12"/>
          </p:nvPr>
        </p:nvSpPr>
        <p:spPr>
          <a:xfrm>
            <a:off x="3970938" y="8829967"/>
            <a:ext cx="3037840" cy="466345"/>
          </a:xfrm>
          <a:prstGeom prst="rect">
            <a:avLst/>
          </a:prstGeom>
        </p:spPr>
        <p:txBody>
          <a:bodyPr spcFirstLastPara="1" wrap="square" lIns="93162" tIns="46568" rIns="93162" bIns="46568" anchor="b" anchorCtr="0">
            <a:noAutofit/>
          </a:bodyPr>
          <a:lstStyle/>
          <a:p>
            <a:pPr marL="0" marR="0" lvl="0" indent="0" algn="r" defTabSz="931774" rtl="0" eaLnBrk="1" fontAlgn="auto" latinLnBrk="0" hangingPunct="1">
              <a:lnSpc>
                <a:spcPct val="100000"/>
              </a:lnSpc>
              <a:spcBef>
                <a:spcPts val="0"/>
              </a:spcBef>
              <a:spcAft>
                <a:spcPts val="0"/>
              </a:spcAft>
              <a:buClr>
                <a:srgbClr val="000000"/>
              </a:buClr>
              <a:buSzTx/>
              <a:buFontTx/>
              <a:buNone/>
              <a:tabLst/>
              <a:defRPr/>
            </a:pPr>
            <a:fld id="{00000000-1234-1234-1234-123412341234}"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
                  <a:srgbClr val="000000"/>
                </a:buClr>
                <a:buSzTx/>
                <a:buFontTx/>
                <a:buNone/>
                <a:tabLst/>
                <a:defRPr/>
              </a:pPr>
              <a:t>19</a:t>
            </a:fld>
            <a:endParaRPr kumimoji="0"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929354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Shape 395"/>
          <p:cNvSpPr>
            <a:spLocks noGrp="1" noRot="1" noChangeAspect="1"/>
          </p:cNvSpPr>
          <p:nvPr>
            <p:ph type="sldImg" idx="2"/>
          </p:nvPr>
        </p:nvSpPr>
        <p:spPr>
          <a:xfrm>
            <a:off x="717550" y="1162050"/>
            <a:ext cx="5575300" cy="31369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6" name="Shape 396"/>
          <p:cNvSpPr txBox="1">
            <a:spLocks noGrp="1"/>
          </p:cNvSpPr>
          <p:nvPr>
            <p:ph type="body" idx="1"/>
          </p:nvPr>
        </p:nvSpPr>
        <p:spPr>
          <a:xfrm>
            <a:off x="701040" y="4473893"/>
            <a:ext cx="5608320" cy="3660610"/>
          </a:xfrm>
          <a:prstGeom prst="rect">
            <a:avLst/>
          </a:prstGeom>
        </p:spPr>
        <p:txBody>
          <a:bodyPr spcFirstLastPara="1" wrap="square" lIns="93162" tIns="93162" rIns="93162" bIns="93162" anchor="t" anchorCtr="0">
            <a:noAutofit/>
          </a:bodyPr>
          <a:lstStyle/>
          <a:p>
            <a:endParaRPr dirty="0"/>
          </a:p>
        </p:txBody>
      </p:sp>
      <p:sp>
        <p:nvSpPr>
          <p:cNvPr id="397" name="Shape 397"/>
          <p:cNvSpPr txBox="1">
            <a:spLocks noGrp="1"/>
          </p:cNvSpPr>
          <p:nvPr>
            <p:ph type="sldNum" idx="12"/>
          </p:nvPr>
        </p:nvSpPr>
        <p:spPr>
          <a:xfrm>
            <a:off x="3970938" y="8829967"/>
            <a:ext cx="3037840" cy="466345"/>
          </a:xfrm>
          <a:prstGeom prst="rect">
            <a:avLst/>
          </a:prstGeom>
        </p:spPr>
        <p:txBody>
          <a:bodyPr spcFirstLastPara="1" wrap="square" lIns="93162" tIns="46568" rIns="93162" bIns="46568" anchor="b" anchorCtr="0">
            <a:noAutofit/>
          </a:bodyPr>
          <a:lstStyle/>
          <a:p>
            <a:pPr defTabSz="931774">
              <a:buClr>
                <a:srgbClr val="000000"/>
              </a:buClr>
            </a:pPr>
            <a:fld id="{00000000-1234-1234-1234-123412341234}" type="slidenum">
              <a:rPr lang="en-US">
                <a:solidFill>
                  <a:prstClr val="black"/>
                </a:solidFill>
                <a:latin typeface="Calibri" panose="020F0502020204030204"/>
              </a:rPr>
              <a:pPr defTabSz="931774">
                <a:buClr>
                  <a:srgbClr val="000000"/>
                </a:buClr>
              </a:pPr>
              <a:t>20</a:t>
            </a:fld>
            <a:endParaRPr dirty="0">
              <a:solidFill>
                <a:prstClr val="black"/>
              </a:solidFill>
              <a:latin typeface="Calibri" panose="020F0502020204030204"/>
            </a:endParaRPr>
          </a:p>
        </p:txBody>
      </p:sp>
    </p:spTree>
    <p:extLst>
      <p:ext uri="{BB962C8B-B14F-4D97-AF65-F5344CB8AC3E}">
        <p14:creationId xmlns:p14="http://schemas.microsoft.com/office/powerpoint/2010/main" val="29176416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Shape 395"/>
          <p:cNvSpPr>
            <a:spLocks noGrp="1" noRot="1" noChangeAspect="1"/>
          </p:cNvSpPr>
          <p:nvPr>
            <p:ph type="sldImg" idx="2"/>
          </p:nvPr>
        </p:nvSpPr>
        <p:spPr>
          <a:xfrm>
            <a:off x="717550" y="1162050"/>
            <a:ext cx="5575300" cy="31369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6" name="Shape 396"/>
          <p:cNvSpPr txBox="1">
            <a:spLocks noGrp="1"/>
          </p:cNvSpPr>
          <p:nvPr>
            <p:ph type="body" idx="1"/>
          </p:nvPr>
        </p:nvSpPr>
        <p:spPr>
          <a:xfrm>
            <a:off x="701040" y="4473893"/>
            <a:ext cx="5608320" cy="3660610"/>
          </a:xfrm>
          <a:prstGeom prst="rect">
            <a:avLst/>
          </a:prstGeom>
        </p:spPr>
        <p:txBody>
          <a:bodyPr spcFirstLastPara="1" wrap="square" lIns="93162" tIns="93162" rIns="93162" bIns="93162" anchor="t" anchorCtr="0">
            <a:noAutofit/>
          </a:bodyPr>
          <a:lstStyle/>
          <a:p>
            <a:endParaRPr dirty="0"/>
          </a:p>
        </p:txBody>
      </p:sp>
      <p:sp>
        <p:nvSpPr>
          <p:cNvPr id="397" name="Shape 397"/>
          <p:cNvSpPr txBox="1">
            <a:spLocks noGrp="1"/>
          </p:cNvSpPr>
          <p:nvPr>
            <p:ph type="sldNum" idx="12"/>
          </p:nvPr>
        </p:nvSpPr>
        <p:spPr>
          <a:xfrm>
            <a:off x="3970938" y="8829967"/>
            <a:ext cx="3037840" cy="466345"/>
          </a:xfrm>
          <a:prstGeom prst="rect">
            <a:avLst/>
          </a:prstGeom>
        </p:spPr>
        <p:txBody>
          <a:bodyPr spcFirstLastPara="1" wrap="square" lIns="93162" tIns="46568" rIns="93162" bIns="46568" anchor="b" anchorCtr="0">
            <a:noAutofit/>
          </a:bodyPr>
          <a:lstStyle/>
          <a:p>
            <a:pPr defTabSz="931774">
              <a:buClr>
                <a:srgbClr val="000000"/>
              </a:buClr>
            </a:pPr>
            <a:fld id="{00000000-1234-1234-1234-123412341234}" type="slidenum">
              <a:rPr lang="en-US">
                <a:solidFill>
                  <a:prstClr val="black"/>
                </a:solidFill>
                <a:latin typeface="Calibri" panose="020F0502020204030204"/>
              </a:rPr>
              <a:pPr defTabSz="931774">
                <a:buClr>
                  <a:srgbClr val="000000"/>
                </a:buClr>
              </a:pPr>
              <a:t>21</a:t>
            </a:fld>
            <a:endParaRPr dirty="0">
              <a:solidFill>
                <a:prstClr val="black"/>
              </a:solidFill>
              <a:latin typeface="Calibri" panose="020F0502020204030204"/>
            </a:endParaRPr>
          </a:p>
        </p:txBody>
      </p:sp>
    </p:spTree>
    <p:extLst>
      <p:ext uri="{BB962C8B-B14F-4D97-AF65-F5344CB8AC3E}">
        <p14:creationId xmlns:p14="http://schemas.microsoft.com/office/powerpoint/2010/main" val="14817454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Shape 395"/>
          <p:cNvSpPr>
            <a:spLocks noGrp="1" noRot="1" noChangeAspect="1"/>
          </p:cNvSpPr>
          <p:nvPr>
            <p:ph type="sldImg" idx="2"/>
          </p:nvPr>
        </p:nvSpPr>
        <p:spPr>
          <a:xfrm>
            <a:off x="717550" y="1162050"/>
            <a:ext cx="5575300" cy="31369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6" name="Shape 396"/>
          <p:cNvSpPr txBox="1">
            <a:spLocks noGrp="1"/>
          </p:cNvSpPr>
          <p:nvPr>
            <p:ph type="body" idx="1"/>
          </p:nvPr>
        </p:nvSpPr>
        <p:spPr>
          <a:xfrm>
            <a:off x="701040" y="4473893"/>
            <a:ext cx="5608320" cy="3660610"/>
          </a:xfrm>
          <a:prstGeom prst="rect">
            <a:avLst/>
          </a:prstGeom>
        </p:spPr>
        <p:txBody>
          <a:bodyPr spcFirstLastPara="1" wrap="square" lIns="93162" tIns="93162" rIns="93162" bIns="93162" anchor="t" anchorCtr="0">
            <a:noAutofit/>
          </a:bodyPr>
          <a:lstStyle/>
          <a:p>
            <a:endParaRPr dirty="0"/>
          </a:p>
        </p:txBody>
      </p:sp>
      <p:sp>
        <p:nvSpPr>
          <p:cNvPr id="397" name="Shape 397"/>
          <p:cNvSpPr txBox="1">
            <a:spLocks noGrp="1"/>
          </p:cNvSpPr>
          <p:nvPr>
            <p:ph type="sldNum" idx="12"/>
          </p:nvPr>
        </p:nvSpPr>
        <p:spPr>
          <a:xfrm>
            <a:off x="3970938" y="8829967"/>
            <a:ext cx="3037840" cy="466345"/>
          </a:xfrm>
          <a:prstGeom prst="rect">
            <a:avLst/>
          </a:prstGeom>
        </p:spPr>
        <p:txBody>
          <a:bodyPr spcFirstLastPara="1" wrap="square" lIns="93162" tIns="46568" rIns="93162" bIns="46568" anchor="b" anchorCtr="0">
            <a:noAutofit/>
          </a:bodyPr>
          <a:lstStyle/>
          <a:p>
            <a:pPr defTabSz="931774">
              <a:buClr>
                <a:srgbClr val="000000"/>
              </a:buClr>
            </a:pPr>
            <a:fld id="{00000000-1234-1234-1234-123412341234}" type="slidenum">
              <a:rPr lang="en-US">
                <a:solidFill>
                  <a:prstClr val="black"/>
                </a:solidFill>
                <a:latin typeface="Calibri" panose="020F0502020204030204"/>
              </a:rPr>
              <a:pPr defTabSz="931774">
                <a:buClr>
                  <a:srgbClr val="000000"/>
                </a:buClr>
              </a:pPr>
              <a:t>22</a:t>
            </a:fld>
            <a:endParaRPr dirty="0">
              <a:solidFill>
                <a:prstClr val="black"/>
              </a:solidFill>
              <a:latin typeface="Calibri" panose="020F0502020204030204"/>
            </a:endParaRPr>
          </a:p>
        </p:txBody>
      </p:sp>
    </p:spTree>
    <p:extLst>
      <p:ext uri="{BB962C8B-B14F-4D97-AF65-F5344CB8AC3E}">
        <p14:creationId xmlns:p14="http://schemas.microsoft.com/office/powerpoint/2010/main" val="4325290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Shape 395"/>
          <p:cNvSpPr>
            <a:spLocks noGrp="1" noRot="1" noChangeAspect="1"/>
          </p:cNvSpPr>
          <p:nvPr>
            <p:ph type="sldImg" idx="2"/>
          </p:nvPr>
        </p:nvSpPr>
        <p:spPr>
          <a:xfrm>
            <a:off x="717550" y="1162050"/>
            <a:ext cx="5575300" cy="31369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6" name="Shape 396"/>
          <p:cNvSpPr txBox="1">
            <a:spLocks noGrp="1"/>
          </p:cNvSpPr>
          <p:nvPr>
            <p:ph type="body" idx="1"/>
          </p:nvPr>
        </p:nvSpPr>
        <p:spPr>
          <a:xfrm>
            <a:off x="701040" y="4473893"/>
            <a:ext cx="5608320" cy="3660610"/>
          </a:xfrm>
          <a:prstGeom prst="rect">
            <a:avLst/>
          </a:prstGeom>
        </p:spPr>
        <p:txBody>
          <a:bodyPr spcFirstLastPara="1" wrap="square" lIns="93162" tIns="93162" rIns="93162" bIns="93162" anchor="t" anchorCtr="0">
            <a:noAutofit/>
          </a:bodyPr>
          <a:lstStyle/>
          <a:p>
            <a:endParaRPr dirty="0"/>
          </a:p>
        </p:txBody>
      </p:sp>
      <p:sp>
        <p:nvSpPr>
          <p:cNvPr id="397" name="Shape 397"/>
          <p:cNvSpPr txBox="1">
            <a:spLocks noGrp="1"/>
          </p:cNvSpPr>
          <p:nvPr>
            <p:ph type="sldNum" idx="12"/>
          </p:nvPr>
        </p:nvSpPr>
        <p:spPr>
          <a:xfrm>
            <a:off x="3970938" y="8829967"/>
            <a:ext cx="3037840" cy="466345"/>
          </a:xfrm>
          <a:prstGeom prst="rect">
            <a:avLst/>
          </a:prstGeom>
        </p:spPr>
        <p:txBody>
          <a:bodyPr spcFirstLastPara="1" wrap="square" lIns="93162" tIns="46568" rIns="93162" bIns="46568" anchor="b" anchorCtr="0">
            <a:noAutofit/>
          </a:bodyPr>
          <a:lstStyle/>
          <a:p>
            <a:pPr defTabSz="931774">
              <a:buClr>
                <a:srgbClr val="000000"/>
              </a:buClr>
            </a:pPr>
            <a:fld id="{00000000-1234-1234-1234-123412341234}" type="slidenum">
              <a:rPr lang="en-US">
                <a:solidFill>
                  <a:prstClr val="black"/>
                </a:solidFill>
                <a:latin typeface="Calibri" panose="020F0502020204030204"/>
              </a:rPr>
              <a:pPr defTabSz="931774">
                <a:buClr>
                  <a:srgbClr val="000000"/>
                </a:buClr>
              </a:pPr>
              <a:t>23</a:t>
            </a:fld>
            <a:endParaRPr dirty="0">
              <a:solidFill>
                <a:prstClr val="black"/>
              </a:solidFill>
              <a:latin typeface="Calibri" panose="020F0502020204030204"/>
            </a:endParaRPr>
          </a:p>
        </p:txBody>
      </p:sp>
    </p:spTree>
    <p:extLst>
      <p:ext uri="{BB962C8B-B14F-4D97-AF65-F5344CB8AC3E}">
        <p14:creationId xmlns:p14="http://schemas.microsoft.com/office/powerpoint/2010/main" val="13597236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4A2692-49B8-1B4A-900A-1E29935501A2}" type="slidenum">
              <a:rPr lang="en-US" smtClean="0"/>
              <a:t>2</a:t>
            </a:fld>
            <a:endParaRPr lang="en-US" dirty="0"/>
          </a:p>
        </p:txBody>
      </p:sp>
    </p:spTree>
    <p:extLst>
      <p:ext uri="{BB962C8B-B14F-4D97-AF65-F5344CB8AC3E}">
        <p14:creationId xmlns:p14="http://schemas.microsoft.com/office/powerpoint/2010/main" val="9446718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Shape 395"/>
          <p:cNvSpPr>
            <a:spLocks noGrp="1" noRot="1" noChangeAspect="1"/>
          </p:cNvSpPr>
          <p:nvPr>
            <p:ph type="sldImg" idx="2"/>
          </p:nvPr>
        </p:nvSpPr>
        <p:spPr>
          <a:xfrm>
            <a:off x="717550" y="1162050"/>
            <a:ext cx="5575300" cy="31369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6" name="Shape 396"/>
          <p:cNvSpPr txBox="1">
            <a:spLocks noGrp="1"/>
          </p:cNvSpPr>
          <p:nvPr>
            <p:ph type="body" idx="1"/>
          </p:nvPr>
        </p:nvSpPr>
        <p:spPr>
          <a:xfrm>
            <a:off x="701040" y="4473893"/>
            <a:ext cx="5608320" cy="3660610"/>
          </a:xfrm>
          <a:prstGeom prst="rect">
            <a:avLst/>
          </a:prstGeom>
        </p:spPr>
        <p:txBody>
          <a:bodyPr spcFirstLastPara="1" wrap="square" lIns="93162" tIns="93162" rIns="93162" bIns="93162" anchor="t" anchorCtr="0">
            <a:noAutofit/>
          </a:bodyPr>
          <a:lstStyle/>
          <a:p>
            <a:endParaRPr dirty="0"/>
          </a:p>
        </p:txBody>
      </p:sp>
      <p:sp>
        <p:nvSpPr>
          <p:cNvPr id="397" name="Shape 397"/>
          <p:cNvSpPr txBox="1">
            <a:spLocks noGrp="1"/>
          </p:cNvSpPr>
          <p:nvPr>
            <p:ph type="sldNum" idx="12"/>
          </p:nvPr>
        </p:nvSpPr>
        <p:spPr>
          <a:xfrm>
            <a:off x="3970938" y="8829967"/>
            <a:ext cx="3037840" cy="466345"/>
          </a:xfrm>
          <a:prstGeom prst="rect">
            <a:avLst/>
          </a:prstGeom>
        </p:spPr>
        <p:txBody>
          <a:bodyPr spcFirstLastPara="1" wrap="square" lIns="93162" tIns="46568" rIns="93162" bIns="46568" anchor="b" anchorCtr="0">
            <a:noAutofit/>
          </a:bodyPr>
          <a:lstStyle/>
          <a:p>
            <a:pPr defTabSz="931774">
              <a:buClr>
                <a:srgbClr val="000000"/>
              </a:buClr>
            </a:pPr>
            <a:fld id="{00000000-1234-1234-1234-123412341234}" type="slidenum">
              <a:rPr lang="en-US">
                <a:solidFill>
                  <a:prstClr val="black"/>
                </a:solidFill>
                <a:latin typeface="Calibri" panose="020F0502020204030204"/>
              </a:rPr>
              <a:pPr defTabSz="931774">
                <a:buClr>
                  <a:srgbClr val="000000"/>
                </a:buClr>
              </a:pPr>
              <a:t>24</a:t>
            </a:fld>
            <a:endParaRPr dirty="0">
              <a:solidFill>
                <a:prstClr val="black"/>
              </a:solidFill>
              <a:latin typeface="Calibri" panose="020F0502020204030204"/>
            </a:endParaRPr>
          </a:p>
        </p:txBody>
      </p:sp>
    </p:spTree>
    <p:extLst>
      <p:ext uri="{BB962C8B-B14F-4D97-AF65-F5344CB8AC3E}">
        <p14:creationId xmlns:p14="http://schemas.microsoft.com/office/powerpoint/2010/main" val="36085779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Shape 395"/>
          <p:cNvSpPr>
            <a:spLocks noGrp="1" noRot="1" noChangeAspect="1"/>
          </p:cNvSpPr>
          <p:nvPr>
            <p:ph type="sldImg" idx="2"/>
          </p:nvPr>
        </p:nvSpPr>
        <p:spPr>
          <a:xfrm>
            <a:off x="717550" y="1162050"/>
            <a:ext cx="5575300" cy="31369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6" name="Shape 396"/>
          <p:cNvSpPr txBox="1">
            <a:spLocks noGrp="1"/>
          </p:cNvSpPr>
          <p:nvPr>
            <p:ph type="body" idx="1"/>
          </p:nvPr>
        </p:nvSpPr>
        <p:spPr>
          <a:xfrm>
            <a:off x="701040" y="4473893"/>
            <a:ext cx="5608320" cy="3660610"/>
          </a:xfrm>
          <a:prstGeom prst="rect">
            <a:avLst/>
          </a:prstGeom>
        </p:spPr>
        <p:txBody>
          <a:bodyPr spcFirstLastPara="1" wrap="square" lIns="93162" tIns="93162" rIns="93162" bIns="93162" anchor="t" anchorCtr="0">
            <a:noAutofit/>
          </a:bodyPr>
          <a:lstStyle/>
          <a:p>
            <a:endParaRPr dirty="0"/>
          </a:p>
        </p:txBody>
      </p:sp>
      <p:sp>
        <p:nvSpPr>
          <p:cNvPr id="397" name="Shape 397"/>
          <p:cNvSpPr txBox="1">
            <a:spLocks noGrp="1"/>
          </p:cNvSpPr>
          <p:nvPr>
            <p:ph type="sldNum" idx="12"/>
          </p:nvPr>
        </p:nvSpPr>
        <p:spPr>
          <a:xfrm>
            <a:off x="3970938" y="8829967"/>
            <a:ext cx="3037840" cy="466345"/>
          </a:xfrm>
          <a:prstGeom prst="rect">
            <a:avLst/>
          </a:prstGeom>
        </p:spPr>
        <p:txBody>
          <a:bodyPr spcFirstLastPara="1" wrap="square" lIns="93162" tIns="46568" rIns="93162" bIns="46568" anchor="b" anchorCtr="0">
            <a:noAutofit/>
          </a:bodyPr>
          <a:lstStyle/>
          <a:p>
            <a:pPr defTabSz="931774">
              <a:buClr>
                <a:srgbClr val="000000"/>
              </a:buClr>
            </a:pPr>
            <a:fld id="{00000000-1234-1234-1234-123412341234}" type="slidenum">
              <a:rPr lang="en-US">
                <a:solidFill>
                  <a:prstClr val="black"/>
                </a:solidFill>
                <a:latin typeface="Calibri" panose="020F0502020204030204"/>
              </a:rPr>
              <a:pPr defTabSz="931774">
                <a:buClr>
                  <a:srgbClr val="000000"/>
                </a:buClr>
              </a:pPr>
              <a:t>25</a:t>
            </a:fld>
            <a:endParaRPr dirty="0">
              <a:solidFill>
                <a:prstClr val="black"/>
              </a:solidFill>
              <a:latin typeface="Calibri" panose="020F0502020204030204"/>
            </a:endParaRPr>
          </a:p>
        </p:txBody>
      </p:sp>
    </p:spTree>
    <p:extLst>
      <p:ext uri="{BB962C8B-B14F-4D97-AF65-F5344CB8AC3E}">
        <p14:creationId xmlns:p14="http://schemas.microsoft.com/office/powerpoint/2010/main" val="37999636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Shape 395"/>
          <p:cNvSpPr>
            <a:spLocks noGrp="1" noRot="1" noChangeAspect="1"/>
          </p:cNvSpPr>
          <p:nvPr>
            <p:ph type="sldImg" idx="2"/>
          </p:nvPr>
        </p:nvSpPr>
        <p:spPr>
          <a:xfrm>
            <a:off x="717550" y="1162050"/>
            <a:ext cx="5575300" cy="31369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6" name="Shape 396"/>
          <p:cNvSpPr txBox="1">
            <a:spLocks noGrp="1"/>
          </p:cNvSpPr>
          <p:nvPr>
            <p:ph type="body" idx="1"/>
          </p:nvPr>
        </p:nvSpPr>
        <p:spPr>
          <a:xfrm>
            <a:off x="701040" y="4473893"/>
            <a:ext cx="5608320" cy="3660610"/>
          </a:xfrm>
          <a:prstGeom prst="rect">
            <a:avLst/>
          </a:prstGeom>
        </p:spPr>
        <p:txBody>
          <a:bodyPr spcFirstLastPara="1" wrap="square" lIns="93162" tIns="93162" rIns="93162" bIns="93162" anchor="t" anchorCtr="0">
            <a:noAutofit/>
          </a:bodyPr>
          <a:lstStyle/>
          <a:p>
            <a:endParaRPr dirty="0"/>
          </a:p>
        </p:txBody>
      </p:sp>
      <p:sp>
        <p:nvSpPr>
          <p:cNvPr id="397" name="Shape 397"/>
          <p:cNvSpPr txBox="1">
            <a:spLocks noGrp="1"/>
          </p:cNvSpPr>
          <p:nvPr>
            <p:ph type="sldNum" idx="12"/>
          </p:nvPr>
        </p:nvSpPr>
        <p:spPr>
          <a:xfrm>
            <a:off x="3970938" y="8829967"/>
            <a:ext cx="3037840" cy="466345"/>
          </a:xfrm>
          <a:prstGeom prst="rect">
            <a:avLst/>
          </a:prstGeom>
        </p:spPr>
        <p:txBody>
          <a:bodyPr spcFirstLastPara="1" wrap="square" lIns="93162" tIns="46568" rIns="93162" bIns="46568" anchor="b" anchorCtr="0">
            <a:noAutofit/>
          </a:bodyPr>
          <a:lstStyle/>
          <a:p>
            <a:pPr defTabSz="931774">
              <a:buClr>
                <a:srgbClr val="000000"/>
              </a:buClr>
            </a:pPr>
            <a:fld id="{00000000-1234-1234-1234-123412341234}" type="slidenum">
              <a:rPr lang="en-US">
                <a:solidFill>
                  <a:prstClr val="black"/>
                </a:solidFill>
                <a:latin typeface="Calibri" panose="020F0502020204030204"/>
              </a:rPr>
              <a:pPr defTabSz="931774">
                <a:buClr>
                  <a:srgbClr val="000000"/>
                </a:buClr>
              </a:pPr>
              <a:t>26</a:t>
            </a:fld>
            <a:endParaRPr dirty="0">
              <a:solidFill>
                <a:prstClr val="black"/>
              </a:solidFill>
              <a:latin typeface="Calibri" panose="020F0502020204030204"/>
            </a:endParaRPr>
          </a:p>
        </p:txBody>
      </p:sp>
    </p:spTree>
    <p:extLst>
      <p:ext uri="{BB962C8B-B14F-4D97-AF65-F5344CB8AC3E}">
        <p14:creationId xmlns:p14="http://schemas.microsoft.com/office/powerpoint/2010/main" val="39943469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Shape 395"/>
          <p:cNvSpPr>
            <a:spLocks noGrp="1" noRot="1" noChangeAspect="1"/>
          </p:cNvSpPr>
          <p:nvPr>
            <p:ph type="sldImg" idx="2"/>
          </p:nvPr>
        </p:nvSpPr>
        <p:spPr>
          <a:xfrm>
            <a:off x="717550" y="1162050"/>
            <a:ext cx="5575300" cy="31369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6" name="Shape 396"/>
          <p:cNvSpPr txBox="1">
            <a:spLocks noGrp="1"/>
          </p:cNvSpPr>
          <p:nvPr>
            <p:ph type="body" idx="1"/>
          </p:nvPr>
        </p:nvSpPr>
        <p:spPr>
          <a:xfrm>
            <a:off x="701040" y="4473893"/>
            <a:ext cx="5608320" cy="3660610"/>
          </a:xfrm>
          <a:prstGeom prst="rect">
            <a:avLst/>
          </a:prstGeom>
        </p:spPr>
        <p:txBody>
          <a:bodyPr spcFirstLastPara="1" wrap="square" lIns="93162" tIns="93162" rIns="93162" bIns="93162" anchor="t" anchorCtr="0">
            <a:noAutofit/>
          </a:bodyPr>
          <a:lstStyle/>
          <a:p>
            <a:endParaRPr dirty="0"/>
          </a:p>
        </p:txBody>
      </p:sp>
      <p:sp>
        <p:nvSpPr>
          <p:cNvPr id="397" name="Shape 397"/>
          <p:cNvSpPr txBox="1">
            <a:spLocks noGrp="1"/>
          </p:cNvSpPr>
          <p:nvPr>
            <p:ph type="sldNum" idx="12"/>
          </p:nvPr>
        </p:nvSpPr>
        <p:spPr>
          <a:xfrm>
            <a:off x="3970938" y="8829967"/>
            <a:ext cx="3037840" cy="466345"/>
          </a:xfrm>
          <a:prstGeom prst="rect">
            <a:avLst/>
          </a:prstGeom>
        </p:spPr>
        <p:txBody>
          <a:bodyPr spcFirstLastPara="1" wrap="square" lIns="93162" tIns="46568" rIns="93162" bIns="46568" anchor="b" anchorCtr="0">
            <a:noAutofit/>
          </a:bodyPr>
          <a:lstStyle/>
          <a:p>
            <a:pPr defTabSz="931774">
              <a:buClr>
                <a:srgbClr val="000000"/>
              </a:buClr>
            </a:pPr>
            <a:fld id="{00000000-1234-1234-1234-123412341234}" type="slidenum">
              <a:rPr lang="en-US">
                <a:solidFill>
                  <a:prstClr val="black"/>
                </a:solidFill>
                <a:latin typeface="Calibri" panose="020F0502020204030204"/>
              </a:rPr>
              <a:pPr defTabSz="931774">
                <a:buClr>
                  <a:srgbClr val="000000"/>
                </a:buClr>
              </a:pPr>
              <a:t>27</a:t>
            </a:fld>
            <a:endParaRPr dirty="0">
              <a:solidFill>
                <a:prstClr val="black"/>
              </a:solidFill>
              <a:latin typeface="Calibri" panose="020F0502020204030204"/>
            </a:endParaRPr>
          </a:p>
        </p:txBody>
      </p:sp>
    </p:spTree>
    <p:extLst>
      <p:ext uri="{BB962C8B-B14F-4D97-AF65-F5344CB8AC3E}">
        <p14:creationId xmlns:p14="http://schemas.microsoft.com/office/powerpoint/2010/main" val="26540717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4A2692-49B8-1B4A-900A-1E29935501A2}" type="slidenum">
              <a:rPr lang="en-US" smtClean="0"/>
              <a:t>31</a:t>
            </a:fld>
            <a:endParaRPr lang="en-US" dirty="0"/>
          </a:p>
        </p:txBody>
      </p:sp>
    </p:spTree>
    <p:extLst>
      <p:ext uri="{BB962C8B-B14F-4D97-AF65-F5344CB8AC3E}">
        <p14:creationId xmlns:p14="http://schemas.microsoft.com/office/powerpoint/2010/main" val="37912517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Shape 16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67" name="Shape 167"/>
          <p:cNvSpPr txBox="1">
            <a:spLocks noGrp="1"/>
          </p:cNvSpPr>
          <p:nvPr>
            <p:ph type="body" idx="1"/>
          </p:nvPr>
        </p:nvSpPr>
        <p:spPr>
          <a:xfrm>
            <a:off x="685800" y="4400550"/>
            <a:ext cx="5486400" cy="3600600"/>
          </a:xfrm>
          <a:prstGeom prst="rect">
            <a:avLst/>
          </a:prstGeom>
          <a:noFill/>
          <a:ln>
            <a:noFill/>
          </a:ln>
        </p:spPr>
        <p:txBody>
          <a:bodyPr wrap="square" lIns="91425" tIns="91425" rIns="91425" bIns="91425" anchor="t" anchorCtr="0">
            <a:noAutofit/>
          </a:bodyPr>
          <a:lstStyle/>
          <a:p>
            <a:pPr marL="0" marR="0" lvl="0" indent="0" algn="l" rtl="0">
              <a:spcBef>
                <a:spcPts val="0"/>
              </a:spcBef>
              <a:spcAft>
                <a:spcPts val="0"/>
              </a:spcAft>
              <a:buClr>
                <a:schemeClr val="dk1"/>
              </a:buClr>
              <a:buSzPct val="25000"/>
              <a:buFont typeface="Calibri"/>
              <a:buNone/>
            </a:pPr>
            <a:endParaRPr lang="en" sz="1200" b="0" i="0" u="none" strike="noStrike" cap="none" dirty="0">
              <a:solidFill>
                <a:schemeClr val="dk1"/>
              </a:solidFill>
              <a:latin typeface="Calibri"/>
              <a:ea typeface="Calibri"/>
              <a:cs typeface="Calibri"/>
              <a:sym typeface="Calibri"/>
            </a:endParaRPr>
          </a:p>
        </p:txBody>
      </p:sp>
      <p:sp>
        <p:nvSpPr>
          <p:cNvPr id="168" name="Shape 168"/>
          <p:cNvSpPr txBox="1">
            <a:spLocks noGrp="1"/>
          </p:cNvSpPr>
          <p:nvPr>
            <p:ph type="sldNum" idx="12"/>
          </p:nvPr>
        </p:nvSpPr>
        <p:spPr>
          <a:xfrm>
            <a:off x="3884612" y="8685213"/>
            <a:ext cx="2971799" cy="458700"/>
          </a:xfrm>
          <a:prstGeom prst="rect">
            <a:avLst/>
          </a:prstGeom>
          <a:noFill/>
          <a:ln>
            <a:noFill/>
          </a:ln>
        </p:spPr>
        <p:txBody>
          <a:bodyPr wrap="square" lIns="91425" tIns="45700" rIns="91425" bIns="45700" anchor="b" anchorCtr="0">
            <a:noAutofit/>
          </a:bodyPr>
          <a:lstStyle/>
          <a:p>
            <a:pPr marL="0" marR="0" lvl="0" indent="0" algn="l" rtl="0">
              <a:lnSpc>
                <a:spcPct val="100000"/>
              </a:lnSpc>
              <a:spcBef>
                <a:spcPts val="0"/>
              </a:spcBef>
              <a:spcAft>
                <a:spcPts val="0"/>
              </a:spcAft>
              <a:buClr>
                <a:srgbClr val="000000"/>
              </a:buClr>
              <a:buSzPct val="25000"/>
              <a:buFont typeface="Arial"/>
              <a:buNone/>
            </a:pPr>
            <a:fld id="{00000000-1234-1234-1234-123412341234}" type="slidenum">
              <a:rPr lang="en" sz="1400" b="0" i="0" u="none" strike="noStrike" cap="none">
                <a:solidFill>
                  <a:srgbClr val="000000"/>
                </a:solidFill>
                <a:latin typeface="Arial"/>
                <a:ea typeface="Arial"/>
                <a:cs typeface="Arial"/>
                <a:sym typeface="Arial"/>
              </a:rPr>
              <a:t>3</a:t>
            </a:fld>
            <a:endParaRPr lang="en" sz="14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23337296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4A2692-49B8-1B4A-900A-1E29935501A2}" type="slidenum">
              <a:rPr lang="en-US" smtClean="0"/>
              <a:t>6</a:t>
            </a:fld>
            <a:endParaRPr lang="en-US" dirty="0"/>
          </a:p>
        </p:txBody>
      </p:sp>
    </p:spTree>
    <p:extLst>
      <p:ext uri="{BB962C8B-B14F-4D97-AF65-F5344CB8AC3E}">
        <p14:creationId xmlns:p14="http://schemas.microsoft.com/office/powerpoint/2010/main" val="16908092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Shape 23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5" name="Shape 23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34948656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Shape 2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0" name="Shape 25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dirty="0"/>
              <a:t>The answer is No.  ADE will support schools and districts, but providing templates may have the unintended consequence of re-creating a compliance-focused system, rather than a true continuous cycle of inquiry.</a:t>
            </a:r>
            <a:endParaRPr dirty="0"/>
          </a:p>
        </p:txBody>
      </p:sp>
    </p:spTree>
    <p:extLst>
      <p:ext uri="{BB962C8B-B14F-4D97-AF65-F5344CB8AC3E}">
        <p14:creationId xmlns:p14="http://schemas.microsoft.com/office/powerpoint/2010/main" val="10364399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Shape 25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6" name="Shape 256"/>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endParaRPr dirty="0"/>
          </a:p>
        </p:txBody>
      </p:sp>
      <p:sp>
        <p:nvSpPr>
          <p:cNvPr id="257" name="Shape 257"/>
          <p:cNvSpPr txBox="1">
            <a:spLocks noGrp="1"/>
          </p:cNvSpPr>
          <p:nvPr>
            <p:ph type="sldNum" idx="12"/>
          </p:nvPr>
        </p:nvSpPr>
        <p:spPr>
          <a:xfrm>
            <a:off x="3884613" y="8685213"/>
            <a:ext cx="2971800" cy="4587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Clr>
                <a:srgbClr val="000000"/>
              </a:buClr>
              <a:buFont typeface="Arial"/>
              <a:buNone/>
            </a:pPr>
            <a:fld id="{00000000-1234-1234-1234-123412341234}" type="slidenum">
              <a:rPr lang="en"/>
              <a:t>10</a:t>
            </a:fld>
            <a:endParaRPr dirty="0"/>
          </a:p>
        </p:txBody>
      </p:sp>
    </p:spTree>
    <p:extLst>
      <p:ext uri="{BB962C8B-B14F-4D97-AF65-F5344CB8AC3E}">
        <p14:creationId xmlns:p14="http://schemas.microsoft.com/office/powerpoint/2010/main" val="23119096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Shape 2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3" name="Shape 28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p:txBody>
      </p:sp>
    </p:spTree>
    <p:extLst>
      <p:ext uri="{BB962C8B-B14F-4D97-AF65-F5344CB8AC3E}">
        <p14:creationId xmlns:p14="http://schemas.microsoft.com/office/powerpoint/2010/main" val="15823639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Shape 318"/>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9" name="Shape 31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9596932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C45EED-E5B2-A344-ABA9-CBFCC07B7A8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2F3AF45-0684-764F-A08B-F5A3C07541D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E3CEA1-4D43-E046-9659-8494465F4217}"/>
              </a:ext>
            </a:extLst>
          </p:cNvPr>
          <p:cNvSpPr>
            <a:spLocks noGrp="1"/>
          </p:cNvSpPr>
          <p:nvPr>
            <p:ph type="dt" sz="half" idx="10"/>
          </p:nvPr>
        </p:nvSpPr>
        <p:spPr/>
        <p:txBody>
          <a:bodyPr/>
          <a:lstStyle/>
          <a:p>
            <a:fld id="{A17E94BC-9570-5841-83FE-68ADA18F04FB}" type="datetimeFigureOut">
              <a:rPr lang="en-US" smtClean="0"/>
              <a:t>5/18/18</a:t>
            </a:fld>
            <a:endParaRPr lang="en-US" dirty="0"/>
          </a:p>
        </p:txBody>
      </p:sp>
      <p:sp>
        <p:nvSpPr>
          <p:cNvPr id="5" name="Footer Placeholder 4">
            <a:extLst>
              <a:ext uri="{FF2B5EF4-FFF2-40B4-BE49-F238E27FC236}">
                <a16:creationId xmlns:a16="http://schemas.microsoft.com/office/drawing/2014/main" id="{8BEFD605-37A1-6044-BE36-257D8AC9DC8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BC28F21-7CC9-8948-8346-EA0CE83EE8EB}"/>
              </a:ext>
            </a:extLst>
          </p:cNvPr>
          <p:cNvSpPr>
            <a:spLocks noGrp="1"/>
          </p:cNvSpPr>
          <p:nvPr>
            <p:ph type="sldNum" sz="quarter" idx="12"/>
          </p:nvPr>
        </p:nvSpPr>
        <p:spPr/>
        <p:txBody>
          <a:bodyPr/>
          <a:lstStyle/>
          <a:p>
            <a:fld id="{86C19F33-7CD7-A54C-BF38-817F032786B4}" type="slidenum">
              <a:rPr lang="en-US" smtClean="0"/>
              <a:t>‹#›</a:t>
            </a:fld>
            <a:endParaRPr lang="en-US" dirty="0"/>
          </a:p>
        </p:txBody>
      </p:sp>
    </p:spTree>
    <p:extLst>
      <p:ext uri="{BB962C8B-B14F-4D97-AF65-F5344CB8AC3E}">
        <p14:creationId xmlns:p14="http://schemas.microsoft.com/office/powerpoint/2010/main" val="2523967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DD6F0C-0054-EC45-A3B6-260FB89034D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15C10D1-BEC3-234B-AE02-A54A3120DF3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C9B614E-4AB0-2C48-ADF8-3D93654ECF9C}"/>
              </a:ext>
            </a:extLst>
          </p:cNvPr>
          <p:cNvSpPr>
            <a:spLocks noGrp="1"/>
          </p:cNvSpPr>
          <p:nvPr>
            <p:ph type="dt" sz="half" idx="10"/>
          </p:nvPr>
        </p:nvSpPr>
        <p:spPr/>
        <p:txBody>
          <a:bodyPr/>
          <a:lstStyle/>
          <a:p>
            <a:fld id="{A17E94BC-9570-5841-83FE-68ADA18F04FB}" type="datetimeFigureOut">
              <a:rPr lang="en-US" smtClean="0"/>
              <a:t>5/18/18</a:t>
            </a:fld>
            <a:endParaRPr lang="en-US" dirty="0"/>
          </a:p>
        </p:txBody>
      </p:sp>
      <p:sp>
        <p:nvSpPr>
          <p:cNvPr id="5" name="Footer Placeholder 4">
            <a:extLst>
              <a:ext uri="{FF2B5EF4-FFF2-40B4-BE49-F238E27FC236}">
                <a16:creationId xmlns:a16="http://schemas.microsoft.com/office/drawing/2014/main" id="{723E38E0-998B-7146-A9E0-372C4E2EE5C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464CA02-87FF-1846-BF30-8B047B75BA94}"/>
              </a:ext>
            </a:extLst>
          </p:cNvPr>
          <p:cNvSpPr>
            <a:spLocks noGrp="1"/>
          </p:cNvSpPr>
          <p:nvPr>
            <p:ph type="sldNum" sz="quarter" idx="12"/>
          </p:nvPr>
        </p:nvSpPr>
        <p:spPr/>
        <p:txBody>
          <a:bodyPr/>
          <a:lstStyle/>
          <a:p>
            <a:fld id="{86C19F33-7CD7-A54C-BF38-817F032786B4}" type="slidenum">
              <a:rPr lang="en-US" smtClean="0"/>
              <a:t>‹#›</a:t>
            </a:fld>
            <a:endParaRPr lang="en-US" dirty="0"/>
          </a:p>
        </p:txBody>
      </p:sp>
    </p:spTree>
    <p:extLst>
      <p:ext uri="{BB962C8B-B14F-4D97-AF65-F5344CB8AC3E}">
        <p14:creationId xmlns:p14="http://schemas.microsoft.com/office/powerpoint/2010/main" val="3311547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8572811-F28C-9348-A84C-F3C745E30AC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F2108B2-46E1-8748-871D-3C42D1F8CE55}"/>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BE68D55-573F-EC41-97B3-035AA3C48D6D}"/>
              </a:ext>
            </a:extLst>
          </p:cNvPr>
          <p:cNvSpPr>
            <a:spLocks noGrp="1"/>
          </p:cNvSpPr>
          <p:nvPr>
            <p:ph type="dt" sz="half" idx="10"/>
          </p:nvPr>
        </p:nvSpPr>
        <p:spPr/>
        <p:txBody>
          <a:bodyPr/>
          <a:lstStyle/>
          <a:p>
            <a:fld id="{A17E94BC-9570-5841-83FE-68ADA18F04FB}" type="datetimeFigureOut">
              <a:rPr lang="en-US" smtClean="0"/>
              <a:t>5/18/18</a:t>
            </a:fld>
            <a:endParaRPr lang="en-US" dirty="0"/>
          </a:p>
        </p:txBody>
      </p:sp>
      <p:sp>
        <p:nvSpPr>
          <p:cNvPr id="5" name="Footer Placeholder 4">
            <a:extLst>
              <a:ext uri="{FF2B5EF4-FFF2-40B4-BE49-F238E27FC236}">
                <a16:creationId xmlns:a16="http://schemas.microsoft.com/office/drawing/2014/main" id="{3F60DF7B-ED00-B443-BCD6-B3726E536E0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296F527-BAAC-2B45-ACB4-6FD9E144FD87}"/>
              </a:ext>
            </a:extLst>
          </p:cNvPr>
          <p:cNvSpPr>
            <a:spLocks noGrp="1"/>
          </p:cNvSpPr>
          <p:nvPr>
            <p:ph type="sldNum" sz="quarter" idx="12"/>
          </p:nvPr>
        </p:nvSpPr>
        <p:spPr/>
        <p:txBody>
          <a:bodyPr/>
          <a:lstStyle/>
          <a:p>
            <a:fld id="{86C19F33-7CD7-A54C-BF38-817F032786B4}" type="slidenum">
              <a:rPr lang="en-US" smtClean="0"/>
              <a:t>‹#›</a:t>
            </a:fld>
            <a:endParaRPr lang="en-US" dirty="0"/>
          </a:p>
        </p:txBody>
      </p:sp>
    </p:spTree>
    <p:extLst>
      <p:ext uri="{BB962C8B-B14F-4D97-AF65-F5344CB8AC3E}">
        <p14:creationId xmlns:p14="http://schemas.microsoft.com/office/powerpoint/2010/main" val="29590124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03C297-DCDE-9B47-9ED4-8239B256F0D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9D8A42C-52A0-274A-8850-499C97D9572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4CAED38-A6A6-3046-B9A0-AB5B8B78D0E4}"/>
              </a:ext>
            </a:extLst>
          </p:cNvPr>
          <p:cNvSpPr>
            <a:spLocks noGrp="1"/>
          </p:cNvSpPr>
          <p:nvPr>
            <p:ph type="dt" sz="half" idx="10"/>
          </p:nvPr>
        </p:nvSpPr>
        <p:spPr/>
        <p:txBody>
          <a:bodyPr/>
          <a:lstStyle/>
          <a:p>
            <a:fld id="{A17E94BC-9570-5841-83FE-68ADA18F04FB}" type="datetimeFigureOut">
              <a:rPr lang="en-US" smtClean="0"/>
              <a:t>5/18/18</a:t>
            </a:fld>
            <a:endParaRPr lang="en-US" dirty="0"/>
          </a:p>
        </p:txBody>
      </p:sp>
      <p:sp>
        <p:nvSpPr>
          <p:cNvPr id="5" name="Footer Placeholder 4">
            <a:extLst>
              <a:ext uri="{FF2B5EF4-FFF2-40B4-BE49-F238E27FC236}">
                <a16:creationId xmlns:a16="http://schemas.microsoft.com/office/drawing/2014/main" id="{9521BB5E-8D85-2941-AAFC-829C8A549D4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3CC248C-115E-2341-AF6E-DB5D1D649B91}"/>
              </a:ext>
            </a:extLst>
          </p:cNvPr>
          <p:cNvSpPr>
            <a:spLocks noGrp="1"/>
          </p:cNvSpPr>
          <p:nvPr>
            <p:ph type="sldNum" sz="quarter" idx="12"/>
          </p:nvPr>
        </p:nvSpPr>
        <p:spPr/>
        <p:txBody>
          <a:bodyPr/>
          <a:lstStyle/>
          <a:p>
            <a:fld id="{86C19F33-7CD7-A54C-BF38-817F032786B4}" type="slidenum">
              <a:rPr lang="en-US" smtClean="0"/>
              <a:t>‹#›</a:t>
            </a:fld>
            <a:endParaRPr lang="en-US" dirty="0"/>
          </a:p>
        </p:txBody>
      </p:sp>
    </p:spTree>
    <p:extLst>
      <p:ext uri="{BB962C8B-B14F-4D97-AF65-F5344CB8AC3E}">
        <p14:creationId xmlns:p14="http://schemas.microsoft.com/office/powerpoint/2010/main" val="7046438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EBA22B-77F9-E442-B5D6-DF585C962B8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5B56731-C15F-4B4A-9FC5-07506E00F24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25A4170-4D6A-0D42-B8A4-EDBA20573EEB}"/>
              </a:ext>
            </a:extLst>
          </p:cNvPr>
          <p:cNvSpPr>
            <a:spLocks noGrp="1"/>
          </p:cNvSpPr>
          <p:nvPr>
            <p:ph type="dt" sz="half" idx="10"/>
          </p:nvPr>
        </p:nvSpPr>
        <p:spPr/>
        <p:txBody>
          <a:bodyPr/>
          <a:lstStyle/>
          <a:p>
            <a:fld id="{A17E94BC-9570-5841-83FE-68ADA18F04FB}" type="datetimeFigureOut">
              <a:rPr lang="en-US" smtClean="0"/>
              <a:t>5/18/18</a:t>
            </a:fld>
            <a:endParaRPr lang="en-US" dirty="0"/>
          </a:p>
        </p:txBody>
      </p:sp>
      <p:sp>
        <p:nvSpPr>
          <p:cNvPr id="5" name="Footer Placeholder 4">
            <a:extLst>
              <a:ext uri="{FF2B5EF4-FFF2-40B4-BE49-F238E27FC236}">
                <a16:creationId xmlns:a16="http://schemas.microsoft.com/office/drawing/2014/main" id="{AC12B707-542A-6D40-8812-22F8193A25A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80DA5A5-5992-1643-AB5A-3E150C840295}"/>
              </a:ext>
            </a:extLst>
          </p:cNvPr>
          <p:cNvSpPr>
            <a:spLocks noGrp="1"/>
          </p:cNvSpPr>
          <p:nvPr>
            <p:ph type="sldNum" sz="quarter" idx="12"/>
          </p:nvPr>
        </p:nvSpPr>
        <p:spPr/>
        <p:txBody>
          <a:bodyPr/>
          <a:lstStyle/>
          <a:p>
            <a:fld id="{86C19F33-7CD7-A54C-BF38-817F032786B4}" type="slidenum">
              <a:rPr lang="en-US" smtClean="0"/>
              <a:t>‹#›</a:t>
            </a:fld>
            <a:endParaRPr lang="en-US" dirty="0"/>
          </a:p>
        </p:txBody>
      </p:sp>
    </p:spTree>
    <p:extLst>
      <p:ext uri="{BB962C8B-B14F-4D97-AF65-F5344CB8AC3E}">
        <p14:creationId xmlns:p14="http://schemas.microsoft.com/office/powerpoint/2010/main" val="3832394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FAD215-8DE7-B24B-BBD2-62B6284447D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D1C0AC7-7395-AA41-9313-9924ACBA0F2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8BAEBE1-A50B-8242-93E3-B29AE404410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B6188E1-C4FD-3F4A-8FFF-AC37F3DDE389}"/>
              </a:ext>
            </a:extLst>
          </p:cNvPr>
          <p:cNvSpPr>
            <a:spLocks noGrp="1"/>
          </p:cNvSpPr>
          <p:nvPr>
            <p:ph type="dt" sz="half" idx="10"/>
          </p:nvPr>
        </p:nvSpPr>
        <p:spPr/>
        <p:txBody>
          <a:bodyPr/>
          <a:lstStyle/>
          <a:p>
            <a:fld id="{A17E94BC-9570-5841-83FE-68ADA18F04FB}" type="datetimeFigureOut">
              <a:rPr lang="en-US" smtClean="0"/>
              <a:t>5/18/18</a:t>
            </a:fld>
            <a:endParaRPr lang="en-US" dirty="0"/>
          </a:p>
        </p:txBody>
      </p:sp>
      <p:sp>
        <p:nvSpPr>
          <p:cNvPr id="6" name="Footer Placeholder 5">
            <a:extLst>
              <a:ext uri="{FF2B5EF4-FFF2-40B4-BE49-F238E27FC236}">
                <a16:creationId xmlns:a16="http://schemas.microsoft.com/office/drawing/2014/main" id="{16C51E3F-9AB6-EA4C-BECB-508E88EC6B6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D9FBC302-666A-E64E-A298-EF23417C36AE}"/>
              </a:ext>
            </a:extLst>
          </p:cNvPr>
          <p:cNvSpPr>
            <a:spLocks noGrp="1"/>
          </p:cNvSpPr>
          <p:nvPr>
            <p:ph type="sldNum" sz="quarter" idx="12"/>
          </p:nvPr>
        </p:nvSpPr>
        <p:spPr/>
        <p:txBody>
          <a:bodyPr/>
          <a:lstStyle/>
          <a:p>
            <a:fld id="{86C19F33-7CD7-A54C-BF38-817F032786B4}" type="slidenum">
              <a:rPr lang="en-US" smtClean="0"/>
              <a:t>‹#›</a:t>
            </a:fld>
            <a:endParaRPr lang="en-US" dirty="0"/>
          </a:p>
        </p:txBody>
      </p:sp>
    </p:spTree>
    <p:extLst>
      <p:ext uri="{BB962C8B-B14F-4D97-AF65-F5344CB8AC3E}">
        <p14:creationId xmlns:p14="http://schemas.microsoft.com/office/powerpoint/2010/main" val="2978816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9493A-54BA-2646-924D-29B11F3C738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D6C2416-0EBB-1340-86B3-4BEC12AA53A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8025B78-089A-224B-9BB8-C976697CAD55}"/>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9882E39-9019-564C-81DB-D2F3ED6C06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D17113A-E6C9-A34C-92E1-12C2502B1C8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A3499D2-1326-5B46-AC0D-560AB4AC52E4}"/>
              </a:ext>
            </a:extLst>
          </p:cNvPr>
          <p:cNvSpPr>
            <a:spLocks noGrp="1"/>
          </p:cNvSpPr>
          <p:nvPr>
            <p:ph type="dt" sz="half" idx="10"/>
          </p:nvPr>
        </p:nvSpPr>
        <p:spPr/>
        <p:txBody>
          <a:bodyPr/>
          <a:lstStyle/>
          <a:p>
            <a:fld id="{A17E94BC-9570-5841-83FE-68ADA18F04FB}" type="datetimeFigureOut">
              <a:rPr lang="en-US" smtClean="0"/>
              <a:t>5/18/18</a:t>
            </a:fld>
            <a:endParaRPr lang="en-US" dirty="0"/>
          </a:p>
        </p:txBody>
      </p:sp>
      <p:sp>
        <p:nvSpPr>
          <p:cNvPr id="8" name="Footer Placeholder 7">
            <a:extLst>
              <a:ext uri="{FF2B5EF4-FFF2-40B4-BE49-F238E27FC236}">
                <a16:creationId xmlns:a16="http://schemas.microsoft.com/office/drawing/2014/main" id="{02A9FA42-66A6-A649-99DB-1FBDE8FF3199}"/>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32F2A699-E3E6-2140-AE4C-5080DBCE91D1}"/>
              </a:ext>
            </a:extLst>
          </p:cNvPr>
          <p:cNvSpPr>
            <a:spLocks noGrp="1"/>
          </p:cNvSpPr>
          <p:nvPr>
            <p:ph type="sldNum" sz="quarter" idx="12"/>
          </p:nvPr>
        </p:nvSpPr>
        <p:spPr/>
        <p:txBody>
          <a:bodyPr/>
          <a:lstStyle/>
          <a:p>
            <a:fld id="{86C19F33-7CD7-A54C-BF38-817F032786B4}" type="slidenum">
              <a:rPr lang="en-US" smtClean="0"/>
              <a:t>‹#›</a:t>
            </a:fld>
            <a:endParaRPr lang="en-US" dirty="0"/>
          </a:p>
        </p:txBody>
      </p:sp>
    </p:spTree>
    <p:extLst>
      <p:ext uri="{BB962C8B-B14F-4D97-AF65-F5344CB8AC3E}">
        <p14:creationId xmlns:p14="http://schemas.microsoft.com/office/powerpoint/2010/main" val="38017177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B2F4A-74AD-2347-801E-5C6E7A2B9C0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2513573-D36F-6641-BA6E-EDD6825C1B26}"/>
              </a:ext>
            </a:extLst>
          </p:cNvPr>
          <p:cNvSpPr>
            <a:spLocks noGrp="1"/>
          </p:cNvSpPr>
          <p:nvPr>
            <p:ph type="dt" sz="half" idx="10"/>
          </p:nvPr>
        </p:nvSpPr>
        <p:spPr/>
        <p:txBody>
          <a:bodyPr/>
          <a:lstStyle/>
          <a:p>
            <a:fld id="{A17E94BC-9570-5841-83FE-68ADA18F04FB}" type="datetimeFigureOut">
              <a:rPr lang="en-US" smtClean="0"/>
              <a:t>5/18/18</a:t>
            </a:fld>
            <a:endParaRPr lang="en-US" dirty="0"/>
          </a:p>
        </p:txBody>
      </p:sp>
      <p:sp>
        <p:nvSpPr>
          <p:cNvPr id="4" name="Footer Placeholder 3">
            <a:extLst>
              <a:ext uri="{FF2B5EF4-FFF2-40B4-BE49-F238E27FC236}">
                <a16:creationId xmlns:a16="http://schemas.microsoft.com/office/drawing/2014/main" id="{A3F0EDF9-3703-754E-A81B-79FC87192A66}"/>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1E75941F-D669-0D47-B78E-4C8FBCEF7FC8}"/>
              </a:ext>
            </a:extLst>
          </p:cNvPr>
          <p:cNvSpPr>
            <a:spLocks noGrp="1"/>
          </p:cNvSpPr>
          <p:nvPr>
            <p:ph type="sldNum" sz="quarter" idx="12"/>
          </p:nvPr>
        </p:nvSpPr>
        <p:spPr/>
        <p:txBody>
          <a:bodyPr/>
          <a:lstStyle/>
          <a:p>
            <a:fld id="{86C19F33-7CD7-A54C-BF38-817F032786B4}" type="slidenum">
              <a:rPr lang="en-US" smtClean="0"/>
              <a:t>‹#›</a:t>
            </a:fld>
            <a:endParaRPr lang="en-US" dirty="0"/>
          </a:p>
        </p:txBody>
      </p:sp>
    </p:spTree>
    <p:extLst>
      <p:ext uri="{BB962C8B-B14F-4D97-AF65-F5344CB8AC3E}">
        <p14:creationId xmlns:p14="http://schemas.microsoft.com/office/powerpoint/2010/main" val="28187635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2183F5B-AD7B-C64E-8FC5-E707FAFABFAC}"/>
              </a:ext>
            </a:extLst>
          </p:cNvPr>
          <p:cNvSpPr>
            <a:spLocks noGrp="1"/>
          </p:cNvSpPr>
          <p:nvPr>
            <p:ph type="dt" sz="half" idx="10"/>
          </p:nvPr>
        </p:nvSpPr>
        <p:spPr/>
        <p:txBody>
          <a:bodyPr/>
          <a:lstStyle/>
          <a:p>
            <a:fld id="{A17E94BC-9570-5841-83FE-68ADA18F04FB}" type="datetimeFigureOut">
              <a:rPr lang="en-US" smtClean="0"/>
              <a:t>5/18/18</a:t>
            </a:fld>
            <a:endParaRPr lang="en-US" dirty="0"/>
          </a:p>
        </p:txBody>
      </p:sp>
      <p:sp>
        <p:nvSpPr>
          <p:cNvPr id="3" name="Footer Placeholder 2">
            <a:extLst>
              <a:ext uri="{FF2B5EF4-FFF2-40B4-BE49-F238E27FC236}">
                <a16:creationId xmlns:a16="http://schemas.microsoft.com/office/drawing/2014/main" id="{C47E62DB-2C01-B64A-85B3-A640A3A70AFA}"/>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AD4734FC-F59D-DA4A-B6E1-0A8366EB89F6}"/>
              </a:ext>
            </a:extLst>
          </p:cNvPr>
          <p:cNvSpPr>
            <a:spLocks noGrp="1"/>
          </p:cNvSpPr>
          <p:nvPr>
            <p:ph type="sldNum" sz="quarter" idx="12"/>
          </p:nvPr>
        </p:nvSpPr>
        <p:spPr/>
        <p:txBody>
          <a:bodyPr/>
          <a:lstStyle/>
          <a:p>
            <a:fld id="{86C19F33-7CD7-A54C-BF38-817F032786B4}" type="slidenum">
              <a:rPr lang="en-US" smtClean="0"/>
              <a:t>‹#›</a:t>
            </a:fld>
            <a:endParaRPr lang="en-US" dirty="0"/>
          </a:p>
        </p:txBody>
      </p:sp>
    </p:spTree>
    <p:extLst>
      <p:ext uri="{BB962C8B-B14F-4D97-AF65-F5344CB8AC3E}">
        <p14:creationId xmlns:p14="http://schemas.microsoft.com/office/powerpoint/2010/main" val="26788261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80CB3-9A2A-044A-9284-283D73F3EC6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6886E3E-CBB2-2F4F-872C-DBD4E07D0F0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BB17B2D-AF74-5948-8A1A-2620F32384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87A971B-96BA-9C42-9A9D-2219A95DF4AF}"/>
              </a:ext>
            </a:extLst>
          </p:cNvPr>
          <p:cNvSpPr>
            <a:spLocks noGrp="1"/>
          </p:cNvSpPr>
          <p:nvPr>
            <p:ph type="dt" sz="half" idx="10"/>
          </p:nvPr>
        </p:nvSpPr>
        <p:spPr/>
        <p:txBody>
          <a:bodyPr/>
          <a:lstStyle/>
          <a:p>
            <a:fld id="{A17E94BC-9570-5841-83FE-68ADA18F04FB}" type="datetimeFigureOut">
              <a:rPr lang="en-US" smtClean="0"/>
              <a:t>5/18/18</a:t>
            </a:fld>
            <a:endParaRPr lang="en-US" dirty="0"/>
          </a:p>
        </p:txBody>
      </p:sp>
      <p:sp>
        <p:nvSpPr>
          <p:cNvPr id="6" name="Footer Placeholder 5">
            <a:extLst>
              <a:ext uri="{FF2B5EF4-FFF2-40B4-BE49-F238E27FC236}">
                <a16:creationId xmlns:a16="http://schemas.microsoft.com/office/drawing/2014/main" id="{E48AE261-EB52-4A41-928A-77479E5EB55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3CF079AE-74A0-7D43-BBD1-6AE607821877}"/>
              </a:ext>
            </a:extLst>
          </p:cNvPr>
          <p:cNvSpPr>
            <a:spLocks noGrp="1"/>
          </p:cNvSpPr>
          <p:nvPr>
            <p:ph type="sldNum" sz="quarter" idx="12"/>
          </p:nvPr>
        </p:nvSpPr>
        <p:spPr/>
        <p:txBody>
          <a:bodyPr/>
          <a:lstStyle/>
          <a:p>
            <a:fld id="{86C19F33-7CD7-A54C-BF38-817F032786B4}" type="slidenum">
              <a:rPr lang="en-US" smtClean="0"/>
              <a:t>‹#›</a:t>
            </a:fld>
            <a:endParaRPr lang="en-US" dirty="0"/>
          </a:p>
        </p:txBody>
      </p:sp>
    </p:spTree>
    <p:extLst>
      <p:ext uri="{BB962C8B-B14F-4D97-AF65-F5344CB8AC3E}">
        <p14:creationId xmlns:p14="http://schemas.microsoft.com/office/powerpoint/2010/main" val="18015333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A61B8-C90A-564C-B6A6-3F49940423C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2012C16-7503-FC46-AC97-3559029820F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A1BA5624-0D4A-344D-8CE5-2473494C35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AA12F7C-906E-B94E-B226-81C419482763}"/>
              </a:ext>
            </a:extLst>
          </p:cNvPr>
          <p:cNvSpPr>
            <a:spLocks noGrp="1"/>
          </p:cNvSpPr>
          <p:nvPr>
            <p:ph type="dt" sz="half" idx="10"/>
          </p:nvPr>
        </p:nvSpPr>
        <p:spPr/>
        <p:txBody>
          <a:bodyPr/>
          <a:lstStyle/>
          <a:p>
            <a:fld id="{A17E94BC-9570-5841-83FE-68ADA18F04FB}" type="datetimeFigureOut">
              <a:rPr lang="en-US" smtClean="0"/>
              <a:t>5/18/18</a:t>
            </a:fld>
            <a:endParaRPr lang="en-US" dirty="0"/>
          </a:p>
        </p:txBody>
      </p:sp>
      <p:sp>
        <p:nvSpPr>
          <p:cNvPr id="6" name="Footer Placeholder 5">
            <a:extLst>
              <a:ext uri="{FF2B5EF4-FFF2-40B4-BE49-F238E27FC236}">
                <a16:creationId xmlns:a16="http://schemas.microsoft.com/office/drawing/2014/main" id="{5E5271BD-8E7F-C141-B4FE-8FEA321D9A5E}"/>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3F703267-F2FF-FB40-B739-56BF2FBDAEDA}"/>
              </a:ext>
            </a:extLst>
          </p:cNvPr>
          <p:cNvSpPr>
            <a:spLocks noGrp="1"/>
          </p:cNvSpPr>
          <p:nvPr>
            <p:ph type="sldNum" sz="quarter" idx="12"/>
          </p:nvPr>
        </p:nvSpPr>
        <p:spPr/>
        <p:txBody>
          <a:bodyPr/>
          <a:lstStyle/>
          <a:p>
            <a:fld id="{86C19F33-7CD7-A54C-BF38-817F032786B4}" type="slidenum">
              <a:rPr lang="en-US" smtClean="0"/>
              <a:t>‹#›</a:t>
            </a:fld>
            <a:endParaRPr lang="en-US" dirty="0"/>
          </a:p>
        </p:txBody>
      </p:sp>
    </p:spTree>
    <p:extLst>
      <p:ext uri="{BB962C8B-B14F-4D97-AF65-F5344CB8AC3E}">
        <p14:creationId xmlns:p14="http://schemas.microsoft.com/office/powerpoint/2010/main" val="10635957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8056327-0F98-AC48-89EA-972DE8DA0CD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90CA909-B3BD-EF40-A4B3-6EA2111D87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4948EA-4A75-9246-87C0-32ED6B7BF0A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7E94BC-9570-5841-83FE-68ADA18F04FB}" type="datetimeFigureOut">
              <a:rPr lang="en-US" smtClean="0"/>
              <a:t>5/18/18</a:t>
            </a:fld>
            <a:endParaRPr lang="en-US" dirty="0"/>
          </a:p>
        </p:txBody>
      </p:sp>
      <p:sp>
        <p:nvSpPr>
          <p:cNvPr id="5" name="Footer Placeholder 4">
            <a:extLst>
              <a:ext uri="{FF2B5EF4-FFF2-40B4-BE49-F238E27FC236}">
                <a16:creationId xmlns:a16="http://schemas.microsoft.com/office/drawing/2014/main" id="{BFBA2C26-72C8-FF4D-A52C-0C044D0D1F7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9F69AB1-18CF-CB41-9FD4-A00EA28182C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C19F33-7CD7-A54C-BF38-817F032786B4}" type="slidenum">
              <a:rPr lang="en-US" smtClean="0"/>
              <a:t>‹#›</a:t>
            </a:fld>
            <a:endParaRPr lang="en-US" dirty="0"/>
          </a:p>
        </p:txBody>
      </p:sp>
    </p:spTree>
    <p:extLst>
      <p:ext uri="{BB962C8B-B14F-4D97-AF65-F5344CB8AC3E}">
        <p14:creationId xmlns:p14="http://schemas.microsoft.com/office/powerpoint/2010/main" val="852705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emf"/></Relationships>
</file>

<file path=ppt/slides/_rels/slide1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17650" y="0"/>
            <a:ext cx="9144000" cy="6858000"/>
          </a:xfrm>
          <a:prstGeom prst="rect">
            <a:avLst/>
          </a:prstGeom>
        </p:spPr>
      </p:pic>
      <p:sp>
        <p:nvSpPr>
          <p:cNvPr id="2" name="Title 1">
            <a:extLst>
              <a:ext uri="{FF2B5EF4-FFF2-40B4-BE49-F238E27FC236}">
                <a16:creationId xmlns:a16="http://schemas.microsoft.com/office/drawing/2014/main" id="{1C71917B-C66E-9741-A326-4403BBB940F6}"/>
              </a:ext>
            </a:extLst>
          </p:cNvPr>
          <p:cNvSpPr>
            <a:spLocks noGrp="1"/>
          </p:cNvSpPr>
          <p:nvPr>
            <p:ph type="title"/>
          </p:nvPr>
        </p:nvSpPr>
        <p:spPr/>
        <p:txBody>
          <a:bodyPr>
            <a:normAutofit fontScale="90000"/>
          </a:bodyPr>
          <a:lstStyle/>
          <a:p>
            <a:r>
              <a:rPr lang="en-US" dirty="0"/>
              <a:t>Vision for Excellence in Education and Arkansas Accountability System Steering Committee Meeting</a:t>
            </a:r>
          </a:p>
        </p:txBody>
      </p:sp>
      <p:sp>
        <p:nvSpPr>
          <p:cNvPr id="5" name="Text Placeholder 4">
            <a:extLst>
              <a:ext uri="{FF2B5EF4-FFF2-40B4-BE49-F238E27FC236}">
                <a16:creationId xmlns:a16="http://schemas.microsoft.com/office/drawing/2014/main" id="{CFE7537D-1E7F-EC49-8D10-698AB3B27B34}"/>
              </a:ext>
            </a:extLst>
          </p:cNvPr>
          <p:cNvSpPr>
            <a:spLocks noGrp="1"/>
          </p:cNvSpPr>
          <p:nvPr>
            <p:ph type="body" idx="1"/>
          </p:nvPr>
        </p:nvSpPr>
        <p:spPr/>
        <p:txBody>
          <a:bodyPr/>
          <a:lstStyle/>
          <a:p>
            <a:r>
              <a:rPr lang="en-US" dirty="0"/>
              <a:t>May 29, 2018</a:t>
            </a:r>
          </a:p>
        </p:txBody>
      </p:sp>
    </p:spTree>
    <p:extLst>
      <p:ext uri="{BB962C8B-B14F-4D97-AF65-F5344CB8AC3E}">
        <p14:creationId xmlns:p14="http://schemas.microsoft.com/office/powerpoint/2010/main" val="31718021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Shape 259"/>
          <p:cNvSpPr txBox="1">
            <a:spLocks noGrp="1"/>
          </p:cNvSpPr>
          <p:nvPr>
            <p:ph type="body" idx="1"/>
          </p:nvPr>
        </p:nvSpPr>
        <p:spPr>
          <a:xfrm>
            <a:off x="504251" y="1736928"/>
            <a:ext cx="6070000" cy="2014974"/>
          </a:xfrm>
          <a:prstGeom prst="rect">
            <a:avLst/>
          </a:prstGeom>
          <a:noFill/>
          <a:ln w="38100" cap="flat" cmpd="sng">
            <a:solidFill>
              <a:srgbClr val="00FF00"/>
            </a:solidFill>
            <a:prstDash val="solid"/>
            <a:round/>
            <a:headEnd type="none" w="sm" len="sm"/>
            <a:tailEnd type="none" w="sm" len="sm"/>
          </a:ln>
        </p:spPr>
        <p:txBody>
          <a:bodyPr spcFirstLastPara="1" wrap="square" lIns="121900" tIns="121900" rIns="121900" bIns="121900" anchor="ctr" anchorCtr="0">
            <a:noAutofit/>
          </a:bodyPr>
          <a:lstStyle/>
          <a:p>
            <a:pPr marL="0" indent="0">
              <a:lnSpc>
                <a:spcPct val="115000"/>
              </a:lnSpc>
              <a:spcBef>
                <a:spcPts val="0"/>
              </a:spcBef>
              <a:buNone/>
            </a:pPr>
            <a:endParaRPr dirty="0"/>
          </a:p>
          <a:p>
            <a:pPr marL="0" indent="0">
              <a:lnSpc>
                <a:spcPct val="115000"/>
              </a:lnSpc>
              <a:spcBef>
                <a:spcPts val="0"/>
              </a:spcBef>
              <a:buNone/>
            </a:pPr>
            <a:endParaRPr dirty="0"/>
          </a:p>
          <a:p>
            <a:pPr marL="0" indent="0">
              <a:lnSpc>
                <a:spcPct val="115000"/>
              </a:lnSpc>
              <a:spcBef>
                <a:spcPts val="0"/>
              </a:spcBef>
              <a:buNone/>
            </a:pPr>
            <a:r>
              <a:rPr lang="en" sz="1867" dirty="0">
                <a:latin typeface="Arial"/>
                <a:ea typeface="Arial"/>
                <a:cs typeface="Arial"/>
                <a:sym typeface="Arial"/>
              </a:rPr>
              <a:t>Identify evidence-based interventions and practices to be implemented.</a:t>
            </a:r>
            <a:endParaRPr sz="1867" dirty="0">
              <a:latin typeface="Arial"/>
              <a:ea typeface="Arial"/>
              <a:cs typeface="Arial"/>
              <a:sym typeface="Arial"/>
            </a:endParaRPr>
          </a:p>
          <a:p>
            <a:pPr marL="575719" indent="0">
              <a:lnSpc>
                <a:spcPct val="115000"/>
              </a:lnSpc>
              <a:spcBef>
                <a:spcPts val="0"/>
              </a:spcBef>
              <a:buClr>
                <a:schemeClr val="dk1"/>
              </a:buClr>
              <a:buSzPts val="1400"/>
              <a:buNone/>
            </a:pPr>
            <a:endParaRPr sz="1867" dirty="0">
              <a:latin typeface="Arial"/>
              <a:ea typeface="Arial"/>
              <a:cs typeface="Arial"/>
              <a:sym typeface="Arial"/>
            </a:endParaRPr>
          </a:p>
          <a:p>
            <a:pPr marL="0" indent="0">
              <a:lnSpc>
                <a:spcPct val="115000"/>
              </a:lnSpc>
              <a:spcBef>
                <a:spcPts val="0"/>
              </a:spcBef>
              <a:buNone/>
            </a:pPr>
            <a:r>
              <a:rPr lang="en" sz="1867" dirty="0">
                <a:latin typeface="Arial"/>
                <a:ea typeface="Arial"/>
                <a:cs typeface="Arial"/>
                <a:sym typeface="Arial"/>
              </a:rPr>
              <a:t>Describe the professional learning necessary for adults to deliver the interventions and practices.</a:t>
            </a:r>
            <a:endParaRPr sz="1867" dirty="0">
              <a:latin typeface="Arial"/>
              <a:ea typeface="Arial"/>
              <a:cs typeface="Arial"/>
              <a:sym typeface="Arial"/>
            </a:endParaRPr>
          </a:p>
          <a:p>
            <a:pPr marL="0" indent="0">
              <a:lnSpc>
                <a:spcPct val="115000"/>
              </a:lnSpc>
              <a:spcBef>
                <a:spcPts val="0"/>
              </a:spcBef>
              <a:buNone/>
            </a:pPr>
            <a:endParaRPr sz="1867" dirty="0">
              <a:latin typeface="Arial"/>
              <a:ea typeface="Arial"/>
              <a:cs typeface="Arial"/>
              <a:sym typeface="Arial"/>
            </a:endParaRPr>
          </a:p>
          <a:p>
            <a:pPr marL="575719" indent="0">
              <a:lnSpc>
                <a:spcPct val="115000"/>
              </a:lnSpc>
              <a:spcBef>
                <a:spcPts val="0"/>
              </a:spcBef>
              <a:buClr>
                <a:schemeClr val="dk1"/>
              </a:buClr>
              <a:buSzPts val="1400"/>
              <a:buNone/>
            </a:pPr>
            <a:endParaRPr sz="1867" dirty="0">
              <a:latin typeface="Arial"/>
              <a:ea typeface="Arial"/>
              <a:cs typeface="Arial"/>
              <a:sym typeface="Arial"/>
            </a:endParaRPr>
          </a:p>
          <a:p>
            <a:pPr marL="0" indent="0">
              <a:lnSpc>
                <a:spcPct val="115000"/>
              </a:lnSpc>
              <a:spcBef>
                <a:spcPts val="0"/>
              </a:spcBef>
              <a:buNone/>
            </a:pPr>
            <a:endParaRPr sz="1867" dirty="0">
              <a:latin typeface="Arial"/>
              <a:ea typeface="Arial"/>
              <a:cs typeface="Arial"/>
              <a:sym typeface="Arial"/>
            </a:endParaRPr>
          </a:p>
          <a:p>
            <a:pPr marL="575719" indent="0" algn="r">
              <a:lnSpc>
                <a:spcPct val="115000"/>
              </a:lnSpc>
              <a:spcBef>
                <a:spcPts val="0"/>
              </a:spcBef>
              <a:buClr>
                <a:schemeClr val="dk1"/>
              </a:buClr>
              <a:buSzPts val="1400"/>
              <a:buNone/>
            </a:pPr>
            <a:endParaRPr sz="1867" dirty="0"/>
          </a:p>
        </p:txBody>
      </p:sp>
      <p:pic>
        <p:nvPicPr>
          <p:cNvPr id="260" name="Shape 260"/>
          <p:cNvPicPr preferRelativeResize="0"/>
          <p:nvPr/>
        </p:nvPicPr>
        <p:blipFill rotWithShape="1">
          <a:blip r:embed="rId3">
            <a:alphaModFix/>
          </a:blip>
          <a:srcRect/>
          <a:stretch/>
        </p:blipFill>
        <p:spPr>
          <a:xfrm>
            <a:off x="7042881" y="1674007"/>
            <a:ext cx="4913439" cy="4277347"/>
          </a:xfrm>
          <a:prstGeom prst="rect">
            <a:avLst/>
          </a:prstGeom>
          <a:noFill/>
          <a:ln>
            <a:noFill/>
          </a:ln>
        </p:spPr>
      </p:pic>
      <p:sp>
        <p:nvSpPr>
          <p:cNvPr id="261" name="Shape 261"/>
          <p:cNvSpPr txBox="1"/>
          <p:nvPr/>
        </p:nvSpPr>
        <p:spPr>
          <a:xfrm>
            <a:off x="6891625" y="1529600"/>
            <a:ext cx="1159600" cy="638800"/>
          </a:xfrm>
          <a:prstGeom prst="rect">
            <a:avLst/>
          </a:prstGeom>
          <a:noFill/>
          <a:ln>
            <a:noFill/>
          </a:ln>
        </p:spPr>
        <p:txBody>
          <a:bodyPr spcFirstLastPara="1" wrap="square" lIns="91433" tIns="91433" rIns="91433" bIns="91433" anchor="t" anchorCtr="0">
            <a:noAutofit/>
          </a:bodyPr>
          <a:lstStyle/>
          <a:p>
            <a:endParaRPr sz="2400" dirty="0"/>
          </a:p>
        </p:txBody>
      </p:sp>
      <p:sp>
        <p:nvSpPr>
          <p:cNvPr id="262" name="Shape 262"/>
          <p:cNvSpPr txBox="1"/>
          <p:nvPr/>
        </p:nvSpPr>
        <p:spPr>
          <a:xfrm>
            <a:off x="504267" y="5378800"/>
            <a:ext cx="6538400" cy="928000"/>
          </a:xfrm>
          <a:prstGeom prst="rect">
            <a:avLst/>
          </a:prstGeom>
          <a:noFill/>
          <a:ln w="76200" cap="flat" cmpd="sng">
            <a:solidFill>
              <a:srgbClr val="FF9900"/>
            </a:solidFill>
            <a:prstDash val="solid"/>
            <a:round/>
            <a:headEnd type="none" w="sm" len="sm"/>
            <a:tailEnd type="none" w="sm" len="sm"/>
          </a:ln>
        </p:spPr>
        <p:txBody>
          <a:bodyPr spcFirstLastPara="1" wrap="square" lIns="91433" tIns="91433" rIns="91433" bIns="91433" anchor="t" anchorCtr="0">
            <a:noAutofit/>
          </a:bodyPr>
          <a:lstStyle/>
          <a:p>
            <a:pPr>
              <a:lnSpc>
                <a:spcPct val="115000"/>
              </a:lnSpc>
              <a:buClr>
                <a:schemeClr val="dk1"/>
              </a:buClr>
              <a:buSzPts val="800"/>
            </a:pPr>
            <a:r>
              <a:rPr lang="en" sz="1867" dirty="0">
                <a:solidFill>
                  <a:schemeClr val="dk1"/>
                </a:solidFill>
              </a:rPr>
              <a:t>Describe the timeline and procedures for evaluation of the interventions and practices for effectiveness.</a:t>
            </a:r>
            <a:endParaRPr sz="1467" dirty="0"/>
          </a:p>
        </p:txBody>
      </p:sp>
      <p:sp>
        <p:nvSpPr>
          <p:cNvPr id="263" name="Shape 263"/>
          <p:cNvSpPr txBox="1"/>
          <p:nvPr/>
        </p:nvSpPr>
        <p:spPr>
          <a:xfrm>
            <a:off x="504251" y="4101351"/>
            <a:ext cx="6251200" cy="928000"/>
          </a:xfrm>
          <a:prstGeom prst="rect">
            <a:avLst/>
          </a:prstGeom>
          <a:noFill/>
          <a:ln w="76200" cap="flat" cmpd="sng">
            <a:solidFill>
              <a:srgbClr val="FF0000"/>
            </a:solidFill>
            <a:prstDash val="solid"/>
            <a:round/>
            <a:headEnd type="none" w="sm" len="sm"/>
            <a:tailEnd type="none" w="sm" len="sm"/>
          </a:ln>
        </p:spPr>
        <p:txBody>
          <a:bodyPr spcFirstLastPara="1" wrap="square" lIns="91433" tIns="91433" rIns="91433" bIns="91433" anchor="t" anchorCtr="0">
            <a:noAutofit/>
          </a:bodyPr>
          <a:lstStyle/>
          <a:p>
            <a:pPr>
              <a:lnSpc>
                <a:spcPct val="115000"/>
              </a:lnSpc>
              <a:buClr>
                <a:schemeClr val="dk1"/>
              </a:buClr>
              <a:buSzPts val="800"/>
            </a:pPr>
            <a:r>
              <a:rPr lang="en" sz="1867" dirty="0">
                <a:solidFill>
                  <a:schemeClr val="dk1"/>
                </a:solidFill>
              </a:rPr>
              <a:t>Describe the implementation timeline for monitoring of the interventions and practices for effectiveness.</a:t>
            </a:r>
            <a:endParaRPr sz="1467" dirty="0">
              <a:solidFill>
                <a:schemeClr val="dk1"/>
              </a:solidFill>
            </a:endParaRPr>
          </a:p>
          <a:p>
            <a:endParaRPr sz="1467" dirty="0"/>
          </a:p>
        </p:txBody>
      </p:sp>
      <p:sp>
        <p:nvSpPr>
          <p:cNvPr id="264" name="Shape 264"/>
          <p:cNvSpPr txBox="1"/>
          <p:nvPr/>
        </p:nvSpPr>
        <p:spPr>
          <a:xfrm>
            <a:off x="548333" y="290300"/>
            <a:ext cx="11052400" cy="1148400"/>
          </a:xfrm>
          <a:prstGeom prst="rect">
            <a:avLst/>
          </a:prstGeom>
          <a:noFill/>
          <a:ln w="9525" cap="flat" cmpd="sng">
            <a:noFill/>
            <a:prstDash val="solid"/>
            <a:round/>
            <a:headEnd type="none" w="sm" len="sm"/>
            <a:tailEnd type="none" w="sm" len="sm"/>
          </a:ln>
        </p:spPr>
        <p:txBody>
          <a:bodyPr spcFirstLastPara="1" wrap="square" lIns="121900" tIns="121900" rIns="121900" bIns="121900" anchor="t" anchorCtr="0">
            <a:noAutofit/>
          </a:bodyPr>
          <a:lstStyle/>
          <a:p>
            <a:pPr>
              <a:lnSpc>
                <a:spcPct val="115000"/>
              </a:lnSpc>
              <a:buClr>
                <a:schemeClr val="dk1"/>
              </a:buClr>
              <a:buSzPts val="1100"/>
            </a:pPr>
            <a:r>
              <a:rPr lang="en" sz="2400" dirty="0">
                <a:solidFill>
                  <a:schemeClr val="dk1"/>
                </a:solidFill>
              </a:rPr>
              <a:t>Establish goals or anticipated outcomes based on an analysis of students’ needs.  With stakeholder engagement, each school shall develop a school-level improvement plan that follows a continuous cycle of inquiry:</a:t>
            </a:r>
            <a:endParaRPr sz="2400" dirty="0"/>
          </a:p>
        </p:txBody>
      </p:sp>
    </p:spTree>
    <p:extLst>
      <p:ext uri="{BB962C8B-B14F-4D97-AF65-F5344CB8AC3E}">
        <p14:creationId xmlns:p14="http://schemas.microsoft.com/office/powerpoint/2010/main" val="17360519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pic>
        <p:nvPicPr>
          <p:cNvPr id="285" name="Shape 285"/>
          <p:cNvPicPr preferRelativeResize="0"/>
          <p:nvPr/>
        </p:nvPicPr>
        <p:blipFill>
          <a:blip r:embed="rId3">
            <a:alphaModFix/>
          </a:blip>
          <a:stretch>
            <a:fillRect/>
          </a:stretch>
        </p:blipFill>
        <p:spPr>
          <a:xfrm>
            <a:off x="2590001" y="278467"/>
            <a:ext cx="7657265" cy="6451599"/>
          </a:xfrm>
          <a:prstGeom prst="rect">
            <a:avLst/>
          </a:prstGeom>
          <a:noFill/>
          <a:ln>
            <a:noFill/>
          </a:ln>
        </p:spPr>
      </p:pic>
      <p:sp>
        <p:nvSpPr>
          <p:cNvPr id="286" name="Shape 286"/>
          <p:cNvSpPr/>
          <p:nvPr/>
        </p:nvSpPr>
        <p:spPr>
          <a:xfrm>
            <a:off x="5493934" y="3053368"/>
            <a:ext cx="1902967" cy="1096633"/>
          </a:xfrm>
          <a:prstGeom prst="flowChartPreparation">
            <a:avLst/>
          </a:prstGeom>
          <a:solidFill>
            <a:srgbClr val="FFFF00"/>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r>
              <a:rPr lang="en" sz="1600" b="1" dirty="0"/>
              <a:t>Students</a:t>
            </a:r>
            <a:endParaRPr sz="1600" b="1" dirty="0"/>
          </a:p>
        </p:txBody>
      </p:sp>
    </p:spTree>
    <p:extLst>
      <p:ext uri="{BB962C8B-B14F-4D97-AF65-F5344CB8AC3E}">
        <p14:creationId xmlns:p14="http://schemas.microsoft.com/office/powerpoint/2010/main" val="32213053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pic>
        <p:nvPicPr>
          <p:cNvPr id="321" name="Shape 321"/>
          <p:cNvPicPr preferRelativeResize="0"/>
          <p:nvPr/>
        </p:nvPicPr>
        <p:blipFill>
          <a:blip r:embed="rId3">
            <a:alphaModFix/>
          </a:blip>
          <a:stretch>
            <a:fillRect/>
          </a:stretch>
        </p:blipFill>
        <p:spPr>
          <a:xfrm>
            <a:off x="2278200" y="299933"/>
            <a:ext cx="7366000" cy="6426200"/>
          </a:xfrm>
          <a:prstGeom prst="rect">
            <a:avLst/>
          </a:prstGeom>
          <a:noFill/>
          <a:ln>
            <a:noFill/>
          </a:ln>
        </p:spPr>
      </p:pic>
      <p:sp>
        <p:nvSpPr>
          <p:cNvPr id="322" name="Shape 322"/>
          <p:cNvSpPr txBox="1"/>
          <p:nvPr/>
        </p:nvSpPr>
        <p:spPr>
          <a:xfrm>
            <a:off x="98100" y="3842433"/>
            <a:ext cx="2354000" cy="2006400"/>
          </a:xfrm>
          <a:prstGeom prst="rect">
            <a:avLst/>
          </a:prstGeom>
          <a:noFill/>
          <a:ln w="38100" cap="flat" cmpd="sng">
            <a:solidFill>
              <a:srgbClr val="FF9900"/>
            </a:solidFill>
            <a:prstDash val="solid"/>
            <a:round/>
            <a:headEnd type="none" w="sm" len="sm"/>
            <a:tailEnd type="none" w="sm" len="sm"/>
          </a:ln>
        </p:spPr>
        <p:txBody>
          <a:bodyPr spcFirstLastPara="1" wrap="square" lIns="121900" tIns="121900" rIns="121900" bIns="121900" anchor="t" anchorCtr="0">
            <a:noAutofit/>
          </a:bodyPr>
          <a:lstStyle/>
          <a:p>
            <a:r>
              <a:rPr lang="en" sz="2400" dirty="0"/>
              <a:t>What does the data tell you about your district and/or schools that you need to investigate?</a:t>
            </a:r>
            <a:endParaRPr sz="2400" dirty="0"/>
          </a:p>
        </p:txBody>
      </p:sp>
      <p:sp>
        <p:nvSpPr>
          <p:cNvPr id="323" name="Shape 323"/>
          <p:cNvSpPr txBox="1"/>
          <p:nvPr/>
        </p:nvSpPr>
        <p:spPr>
          <a:xfrm>
            <a:off x="1709467" y="655833"/>
            <a:ext cx="2838400" cy="1623600"/>
          </a:xfrm>
          <a:prstGeom prst="rect">
            <a:avLst/>
          </a:prstGeom>
          <a:noFill/>
          <a:ln w="38100" cap="flat" cmpd="sng">
            <a:solidFill>
              <a:srgbClr val="6AA84F"/>
            </a:solidFill>
            <a:prstDash val="solid"/>
            <a:round/>
            <a:headEnd type="none" w="sm" len="sm"/>
            <a:tailEnd type="none" w="sm" len="sm"/>
          </a:ln>
        </p:spPr>
        <p:txBody>
          <a:bodyPr spcFirstLastPara="1" wrap="square" lIns="121900" tIns="121900" rIns="121900" bIns="121900" anchor="t" anchorCtr="0">
            <a:noAutofit/>
          </a:bodyPr>
          <a:lstStyle/>
          <a:p>
            <a:r>
              <a:rPr lang="en" sz="2400" dirty="0"/>
              <a:t>How do our school improvement plans reflect our areas of identified need?</a:t>
            </a:r>
            <a:endParaRPr sz="2400" dirty="0"/>
          </a:p>
        </p:txBody>
      </p:sp>
      <p:sp>
        <p:nvSpPr>
          <p:cNvPr id="324" name="Shape 324"/>
          <p:cNvSpPr txBox="1"/>
          <p:nvPr/>
        </p:nvSpPr>
        <p:spPr>
          <a:xfrm>
            <a:off x="9643933" y="4085500"/>
            <a:ext cx="2225600" cy="2006400"/>
          </a:xfrm>
          <a:prstGeom prst="rect">
            <a:avLst/>
          </a:prstGeom>
          <a:noFill/>
          <a:ln w="38100" cap="flat" cmpd="sng">
            <a:solidFill>
              <a:srgbClr val="CC0000"/>
            </a:solidFill>
            <a:prstDash val="solid"/>
            <a:round/>
            <a:headEnd type="none" w="sm" len="sm"/>
            <a:tailEnd type="none" w="sm" len="sm"/>
          </a:ln>
        </p:spPr>
        <p:txBody>
          <a:bodyPr spcFirstLastPara="1" wrap="square" lIns="121900" tIns="121900" rIns="121900" bIns="121900" anchor="t" anchorCtr="0">
            <a:noAutofit/>
          </a:bodyPr>
          <a:lstStyle/>
          <a:p>
            <a:r>
              <a:rPr lang="en" sz="2400" dirty="0"/>
              <a:t>How will you know the plans are being implemented and progress is being made?</a:t>
            </a:r>
            <a:endParaRPr sz="2400" dirty="0"/>
          </a:p>
        </p:txBody>
      </p:sp>
    </p:spTree>
    <p:extLst>
      <p:ext uri="{BB962C8B-B14F-4D97-AF65-F5344CB8AC3E}">
        <p14:creationId xmlns:p14="http://schemas.microsoft.com/office/powerpoint/2010/main" val="16694944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pic>
        <p:nvPicPr>
          <p:cNvPr id="329" name="Shape 329"/>
          <p:cNvPicPr preferRelativeResize="0"/>
          <p:nvPr/>
        </p:nvPicPr>
        <p:blipFill>
          <a:blip r:embed="rId3">
            <a:alphaModFix/>
          </a:blip>
          <a:stretch>
            <a:fillRect/>
          </a:stretch>
        </p:blipFill>
        <p:spPr>
          <a:xfrm>
            <a:off x="2590001" y="278467"/>
            <a:ext cx="7657265" cy="6451599"/>
          </a:xfrm>
          <a:prstGeom prst="rect">
            <a:avLst/>
          </a:prstGeom>
          <a:noFill/>
          <a:ln>
            <a:noFill/>
          </a:ln>
        </p:spPr>
      </p:pic>
      <p:sp>
        <p:nvSpPr>
          <p:cNvPr id="330" name="Shape 330"/>
          <p:cNvSpPr/>
          <p:nvPr/>
        </p:nvSpPr>
        <p:spPr>
          <a:xfrm>
            <a:off x="5493934" y="3053368"/>
            <a:ext cx="1902967" cy="1096633"/>
          </a:xfrm>
          <a:prstGeom prst="flowChartPreparation">
            <a:avLst/>
          </a:prstGeom>
          <a:solidFill>
            <a:srgbClr val="FFFF00"/>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r>
              <a:rPr lang="en" sz="1600" b="1" dirty="0"/>
              <a:t>Students</a:t>
            </a:r>
            <a:endParaRPr sz="1600" b="1" dirty="0"/>
          </a:p>
        </p:txBody>
      </p:sp>
      <p:sp>
        <p:nvSpPr>
          <p:cNvPr id="331" name="Shape 331"/>
          <p:cNvSpPr txBox="1"/>
          <p:nvPr/>
        </p:nvSpPr>
        <p:spPr>
          <a:xfrm>
            <a:off x="424467" y="644000"/>
            <a:ext cx="2342000" cy="1861200"/>
          </a:xfrm>
          <a:prstGeom prst="rect">
            <a:avLst/>
          </a:prstGeom>
          <a:noFill/>
          <a:ln w="38100" cap="flat" cmpd="sng">
            <a:solidFill>
              <a:srgbClr val="0000FF"/>
            </a:solidFill>
            <a:prstDash val="solid"/>
            <a:round/>
            <a:headEnd type="none" w="sm" len="sm"/>
            <a:tailEnd type="none" w="sm" len="sm"/>
          </a:ln>
        </p:spPr>
        <p:txBody>
          <a:bodyPr spcFirstLastPara="1" wrap="square" lIns="121900" tIns="121900" rIns="121900" bIns="121900" anchor="t" anchorCtr="0">
            <a:noAutofit/>
          </a:bodyPr>
          <a:lstStyle/>
          <a:p>
            <a:r>
              <a:rPr lang="en" sz="2400" dirty="0"/>
              <a:t>What supports must be in place for successful school improvement?</a:t>
            </a:r>
            <a:endParaRPr sz="2400" dirty="0"/>
          </a:p>
        </p:txBody>
      </p:sp>
    </p:spTree>
    <p:extLst>
      <p:ext uri="{BB962C8B-B14F-4D97-AF65-F5344CB8AC3E}">
        <p14:creationId xmlns:p14="http://schemas.microsoft.com/office/powerpoint/2010/main" val="24411223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41146E-C449-0F47-9F27-20929A4F6B63}"/>
              </a:ext>
            </a:extLst>
          </p:cNvPr>
          <p:cNvSpPr>
            <a:spLocks noGrp="1"/>
          </p:cNvSpPr>
          <p:nvPr>
            <p:ph type="title"/>
          </p:nvPr>
        </p:nvSpPr>
        <p:spPr/>
        <p:txBody>
          <a:bodyPr>
            <a:normAutofit/>
          </a:bodyPr>
          <a:lstStyle/>
          <a:p>
            <a:r>
              <a:rPr lang="en-US" b="1" dirty="0"/>
              <a:t>Standards and Systems Support</a:t>
            </a:r>
            <a:br>
              <a:rPr lang="en-US" dirty="0"/>
            </a:br>
            <a:r>
              <a:rPr lang="en-US" sz="3600" dirty="0"/>
              <a:t>Roy Causbie, Director</a:t>
            </a:r>
            <a:endParaRPr lang="en-US" dirty="0"/>
          </a:p>
        </p:txBody>
      </p:sp>
      <p:sp>
        <p:nvSpPr>
          <p:cNvPr id="3" name="Content Placeholder 2">
            <a:extLst>
              <a:ext uri="{FF2B5EF4-FFF2-40B4-BE49-F238E27FC236}">
                <a16:creationId xmlns:a16="http://schemas.microsoft.com/office/drawing/2014/main" id="{E78DF063-5261-AC4B-ACA8-FC0CE80A7260}"/>
              </a:ext>
            </a:extLst>
          </p:cNvPr>
          <p:cNvSpPr>
            <a:spLocks noGrp="1"/>
          </p:cNvSpPr>
          <p:nvPr>
            <p:ph sz="half" idx="1"/>
          </p:nvPr>
        </p:nvSpPr>
        <p:spPr/>
        <p:txBody>
          <a:bodyPr>
            <a:normAutofit fontScale="55000" lnSpcReduction="20000"/>
          </a:bodyPr>
          <a:lstStyle/>
          <a:p>
            <a:pPr marL="0" indent="0">
              <a:buNone/>
            </a:pPr>
            <a:r>
              <a:rPr lang="en-US" b="1" dirty="0"/>
              <a:t>Region 1</a:t>
            </a:r>
            <a:endParaRPr lang="en-US" dirty="0"/>
          </a:p>
          <a:p>
            <a:pPr marL="0" indent="0">
              <a:buNone/>
            </a:pPr>
            <a:r>
              <a:rPr lang="en-US" dirty="0"/>
              <a:t>Randall Lawrence</a:t>
            </a:r>
          </a:p>
          <a:p>
            <a:pPr marL="0" indent="0">
              <a:buNone/>
            </a:pPr>
            <a:r>
              <a:rPr lang="en-US" dirty="0"/>
              <a:t>Robert Toney</a:t>
            </a:r>
          </a:p>
          <a:p>
            <a:pPr marL="0" indent="0">
              <a:buNone/>
            </a:pPr>
            <a:br>
              <a:rPr lang="en-US" dirty="0"/>
            </a:br>
            <a:r>
              <a:rPr lang="en-US" b="1" dirty="0"/>
              <a:t>Region 2</a:t>
            </a:r>
            <a:endParaRPr lang="en-US" dirty="0"/>
          </a:p>
          <a:p>
            <a:pPr marL="0" indent="0">
              <a:buNone/>
            </a:pPr>
            <a:r>
              <a:rPr lang="en-US" dirty="0"/>
              <a:t>Nath Tumlison</a:t>
            </a:r>
          </a:p>
          <a:p>
            <a:pPr marL="0" indent="0">
              <a:buNone/>
            </a:pPr>
            <a:r>
              <a:rPr lang="en-US" dirty="0"/>
              <a:t>Teresa Rambo</a:t>
            </a:r>
          </a:p>
          <a:p>
            <a:pPr marL="0" indent="0">
              <a:buNone/>
            </a:pPr>
            <a:r>
              <a:rPr lang="en-US" dirty="0"/>
              <a:t>Bob Brewer</a:t>
            </a:r>
          </a:p>
          <a:p>
            <a:pPr marL="0" indent="0">
              <a:buNone/>
            </a:pPr>
            <a:br>
              <a:rPr lang="en-US" dirty="0"/>
            </a:br>
            <a:r>
              <a:rPr lang="en-US" b="1" dirty="0"/>
              <a:t>Region 3</a:t>
            </a:r>
            <a:endParaRPr lang="en-US" dirty="0"/>
          </a:p>
          <a:p>
            <a:pPr marL="0" indent="0">
              <a:buNone/>
            </a:pPr>
            <a:r>
              <a:rPr lang="en-US" dirty="0"/>
              <a:t>Charley Nowak</a:t>
            </a:r>
          </a:p>
          <a:p>
            <a:pPr marL="0" indent="0">
              <a:buNone/>
            </a:pPr>
            <a:r>
              <a:rPr lang="en-US" dirty="0"/>
              <a:t>Brent Miller</a:t>
            </a:r>
          </a:p>
          <a:p>
            <a:pPr marL="0" indent="0">
              <a:buNone/>
            </a:pPr>
            <a:br>
              <a:rPr lang="en-US" dirty="0"/>
            </a:br>
            <a:r>
              <a:rPr lang="en-US" b="1" dirty="0"/>
              <a:t>Region 4</a:t>
            </a:r>
            <a:endParaRPr lang="en-US" dirty="0"/>
          </a:p>
          <a:p>
            <a:pPr marL="0" indent="0">
              <a:buNone/>
            </a:pPr>
            <a:r>
              <a:rPr lang="en-US" dirty="0"/>
              <a:t>Mari Beth Lawrence</a:t>
            </a:r>
          </a:p>
          <a:p>
            <a:pPr marL="0" indent="0">
              <a:buNone/>
            </a:pPr>
            <a:r>
              <a:rPr lang="en-US" dirty="0"/>
              <a:t>Sharesa White</a:t>
            </a:r>
          </a:p>
          <a:p>
            <a:endParaRPr lang="en-US" dirty="0"/>
          </a:p>
          <a:p>
            <a:endParaRPr lang="en-US" dirty="0"/>
          </a:p>
        </p:txBody>
      </p:sp>
      <p:sp>
        <p:nvSpPr>
          <p:cNvPr id="4" name="Content Placeholder 3">
            <a:extLst>
              <a:ext uri="{FF2B5EF4-FFF2-40B4-BE49-F238E27FC236}">
                <a16:creationId xmlns:a16="http://schemas.microsoft.com/office/drawing/2014/main" id="{B789BD25-BA9C-CF42-926F-CD22DD33427E}"/>
              </a:ext>
            </a:extLst>
          </p:cNvPr>
          <p:cNvSpPr>
            <a:spLocks noGrp="1"/>
          </p:cNvSpPr>
          <p:nvPr>
            <p:ph sz="half" idx="2"/>
          </p:nvPr>
        </p:nvSpPr>
        <p:spPr>
          <a:xfrm>
            <a:off x="3205976" y="1825625"/>
            <a:ext cx="2626112" cy="4351338"/>
          </a:xfrm>
        </p:spPr>
        <p:txBody>
          <a:bodyPr>
            <a:normAutofit fontScale="55000" lnSpcReduction="20000"/>
          </a:bodyPr>
          <a:lstStyle/>
          <a:p>
            <a:pPr marL="0" indent="0">
              <a:buNone/>
            </a:pPr>
            <a:r>
              <a:rPr lang="en-US" b="1" dirty="0"/>
              <a:t>Region 5</a:t>
            </a:r>
            <a:endParaRPr lang="en-US" dirty="0"/>
          </a:p>
          <a:p>
            <a:pPr marL="0" indent="0">
              <a:buNone/>
            </a:pPr>
            <a:r>
              <a:rPr lang="en-US" dirty="0"/>
              <a:t>Kay Gardner</a:t>
            </a:r>
          </a:p>
          <a:p>
            <a:pPr marL="0" indent="0">
              <a:buNone/>
            </a:pPr>
            <a:r>
              <a:rPr lang="en-US" dirty="0"/>
              <a:t>Judy Foot</a:t>
            </a:r>
          </a:p>
          <a:p>
            <a:pPr marL="0" indent="0">
              <a:buNone/>
            </a:pPr>
            <a:r>
              <a:rPr lang="en-US" dirty="0"/>
              <a:t>Kristi McIntosh</a:t>
            </a:r>
          </a:p>
          <a:p>
            <a:pPr marL="0" indent="0">
              <a:buNone/>
            </a:pPr>
            <a:br>
              <a:rPr lang="en-US" dirty="0"/>
            </a:br>
            <a:r>
              <a:rPr lang="en-US" b="1" dirty="0"/>
              <a:t>Region 6</a:t>
            </a:r>
            <a:endParaRPr lang="en-US" dirty="0"/>
          </a:p>
          <a:p>
            <a:pPr marL="0" indent="0">
              <a:buNone/>
            </a:pPr>
            <a:r>
              <a:rPr lang="en-US" dirty="0"/>
              <a:t>Barbara Means</a:t>
            </a:r>
          </a:p>
          <a:p>
            <a:pPr marL="0" indent="0">
              <a:buNone/>
            </a:pPr>
            <a:r>
              <a:rPr lang="en-US" dirty="0"/>
              <a:t>Krista Harrell</a:t>
            </a:r>
          </a:p>
          <a:p>
            <a:pPr marL="0" indent="0">
              <a:buNone/>
            </a:pPr>
            <a:br>
              <a:rPr lang="en-US" dirty="0"/>
            </a:br>
            <a:r>
              <a:rPr lang="en-US" b="1" dirty="0"/>
              <a:t>Region 7</a:t>
            </a:r>
            <a:endParaRPr lang="en-US" dirty="0"/>
          </a:p>
          <a:p>
            <a:pPr marL="0" indent="0">
              <a:buNone/>
            </a:pPr>
            <a:r>
              <a:rPr lang="en-US" dirty="0"/>
              <a:t>Tim Barnes</a:t>
            </a:r>
          </a:p>
          <a:p>
            <a:pPr marL="0" indent="0">
              <a:buNone/>
            </a:pPr>
            <a:r>
              <a:rPr lang="en-US" dirty="0"/>
              <a:t>Kathy Davis</a:t>
            </a:r>
          </a:p>
          <a:p>
            <a:pPr marL="0" indent="0">
              <a:buNone/>
            </a:pPr>
            <a:br>
              <a:rPr lang="en-US" dirty="0"/>
            </a:br>
            <a:r>
              <a:rPr lang="en-US" b="1" dirty="0"/>
              <a:t>Region 8</a:t>
            </a:r>
            <a:endParaRPr lang="en-US" dirty="0"/>
          </a:p>
          <a:p>
            <a:pPr marL="0" indent="0">
              <a:buNone/>
            </a:pPr>
            <a:r>
              <a:rPr lang="en-US" dirty="0"/>
              <a:t>Chante’le’ Williams</a:t>
            </a:r>
          </a:p>
          <a:p>
            <a:pPr marL="0" indent="0">
              <a:buNone/>
            </a:pPr>
            <a:r>
              <a:rPr lang="en-US" dirty="0"/>
              <a:t>Emily Powell Carpenter</a:t>
            </a:r>
          </a:p>
          <a:p>
            <a:endParaRPr lang="en-US" dirty="0"/>
          </a:p>
        </p:txBody>
      </p:sp>
      <p:pic>
        <p:nvPicPr>
          <p:cNvPr id="6" name="Picture 5">
            <a:extLst>
              <a:ext uri="{FF2B5EF4-FFF2-40B4-BE49-F238E27FC236}">
                <a16:creationId xmlns:a16="http://schemas.microsoft.com/office/drawing/2014/main" id="{9CCC1A59-045B-0549-8625-B248FF7BCD74}"/>
              </a:ext>
            </a:extLst>
          </p:cNvPr>
          <p:cNvPicPr>
            <a:picLocks noChangeAspect="1"/>
          </p:cNvPicPr>
          <p:nvPr/>
        </p:nvPicPr>
        <p:blipFill>
          <a:blip r:embed="rId2"/>
          <a:stretch>
            <a:fillRect/>
          </a:stretch>
        </p:blipFill>
        <p:spPr>
          <a:xfrm>
            <a:off x="6778521" y="1493451"/>
            <a:ext cx="5413479" cy="4683512"/>
          </a:xfrm>
          <a:prstGeom prst="rect">
            <a:avLst/>
          </a:prstGeom>
          <a:solidFill>
            <a:schemeClr val="tx1"/>
          </a:solidFill>
        </p:spPr>
      </p:pic>
      <p:sp>
        <p:nvSpPr>
          <p:cNvPr id="7" name="Right Triangle 6">
            <a:extLst>
              <a:ext uri="{FF2B5EF4-FFF2-40B4-BE49-F238E27FC236}">
                <a16:creationId xmlns:a16="http://schemas.microsoft.com/office/drawing/2014/main" id="{54192FEE-9661-B349-833F-380AC0E125B7}"/>
              </a:ext>
            </a:extLst>
          </p:cNvPr>
          <p:cNvSpPr/>
          <p:nvPr/>
        </p:nvSpPr>
        <p:spPr>
          <a:xfrm flipH="1">
            <a:off x="10638483" y="1493451"/>
            <a:ext cx="2189356" cy="3645636"/>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93E04A6F-9BA1-6743-9238-554DD7424E84}"/>
              </a:ext>
            </a:extLst>
          </p:cNvPr>
          <p:cNvSpPr/>
          <p:nvPr/>
        </p:nvSpPr>
        <p:spPr>
          <a:xfrm>
            <a:off x="10783229" y="5139087"/>
            <a:ext cx="1561171" cy="5703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427916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399" name="Shape 399"/>
          <p:cNvSpPr txBox="1"/>
          <p:nvPr/>
        </p:nvSpPr>
        <p:spPr>
          <a:xfrm>
            <a:off x="2055297" y="159988"/>
            <a:ext cx="7159500" cy="1244863"/>
          </a:xfrm>
          <a:prstGeom prst="rect">
            <a:avLst/>
          </a:prstGeom>
          <a:noFill/>
          <a:ln>
            <a:noFill/>
          </a:ln>
        </p:spPr>
        <p:txBody>
          <a:bodyPr spcFirstLastPara="1" wrap="square" lIns="91425" tIns="91425" rIns="91425" bIns="91425" anchor="t" anchorCtr="0">
            <a:noAutofit/>
          </a:bodyPr>
          <a:lstStyle/>
          <a:p>
            <a:pPr algn="ctr"/>
            <a:r>
              <a:rPr lang="en-US" sz="3600" dirty="0">
                <a:ea typeface="Cambria Math" panose="02040503050406030204" pitchFamily="18" charset="0"/>
              </a:rPr>
              <a:t>Business Rules for Calculating the 2018 ESSA School Index Scores</a:t>
            </a:r>
            <a:endParaRPr lang="en-US" sz="3600" dirty="0"/>
          </a:p>
        </p:txBody>
      </p:sp>
      <p:sp>
        <p:nvSpPr>
          <p:cNvPr id="2" name="Rectangle 1"/>
          <p:cNvSpPr/>
          <p:nvPr/>
        </p:nvSpPr>
        <p:spPr>
          <a:xfrm>
            <a:off x="2055297" y="2182332"/>
            <a:ext cx="7520965" cy="1569660"/>
          </a:xfrm>
          <a:prstGeom prst="rect">
            <a:avLst/>
          </a:prstGeom>
        </p:spPr>
        <p:txBody>
          <a:bodyPr wrap="square">
            <a:spAutoFit/>
          </a:bodyPr>
          <a:lstStyle/>
          <a:p>
            <a:pPr algn="ctr"/>
            <a:r>
              <a:rPr lang="en-US" sz="3200" dirty="0"/>
              <a:t>Louis Ferren, State Systems Administrator</a:t>
            </a:r>
          </a:p>
          <a:p>
            <a:pPr algn="ctr"/>
            <a:r>
              <a:rPr lang="en-US" sz="3200" dirty="0">
                <a:ea typeface="Cambria Math" panose="02040503050406030204" pitchFamily="18" charset="0"/>
              </a:rPr>
              <a:t>Public School Accountability</a:t>
            </a:r>
          </a:p>
          <a:p>
            <a:pPr algn="ctr"/>
            <a:r>
              <a:rPr lang="en-US" sz="3200" dirty="0">
                <a:solidFill>
                  <a:srgbClr val="FFFFFF"/>
                </a:solidFill>
                <a:ea typeface="Cambria Math" panose="02040503050406030204" pitchFamily="18" charset="0"/>
              </a:rPr>
              <a:t> </a:t>
            </a:r>
            <a:r>
              <a:rPr lang="en-US" sz="3200" dirty="0">
                <a:ea typeface="Cambria Math" panose="02040503050406030204" pitchFamily="18" charset="0"/>
              </a:rPr>
              <a:t>School Performance Unit</a:t>
            </a:r>
            <a:endParaRPr lang="en-US" sz="3200" dirty="0"/>
          </a:p>
        </p:txBody>
      </p:sp>
      <p:pic>
        <p:nvPicPr>
          <p:cNvPr id="5" name="Picture 4"/>
          <p:cNvPicPr>
            <a:picLocks noChangeAspect="1"/>
          </p:cNvPicPr>
          <p:nvPr/>
        </p:nvPicPr>
        <p:blipFill>
          <a:blip r:embed="rId3"/>
          <a:stretch>
            <a:fillRect/>
          </a:stretch>
        </p:blipFill>
        <p:spPr>
          <a:xfrm>
            <a:off x="4800295" y="4214547"/>
            <a:ext cx="1828906" cy="1905000"/>
          </a:xfrm>
          <a:prstGeom prst="rect">
            <a:avLst/>
          </a:prstGeom>
        </p:spPr>
      </p:pic>
      <p:sp>
        <p:nvSpPr>
          <p:cNvPr id="3" name="Rectangle 2"/>
          <p:cNvSpPr/>
          <p:nvPr/>
        </p:nvSpPr>
        <p:spPr>
          <a:xfrm>
            <a:off x="4729943" y="6202018"/>
            <a:ext cx="2471944" cy="523220"/>
          </a:xfrm>
          <a:prstGeom prst="rect">
            <a:avLst/>
          </a:prstGeom>
        </p:spPr>
        <p:txBody>
          <a:bodyPr wrap="square">
            <a:spAutoFit/>
          </a:bodyPr>
          <a:lstStyle/>
          <a:p>
            <a:r>
              <a:rPr lang="en-US" sz="2800" dirty="0"/>
              <a:t>May 29, 2018</a:t>
            </a:r>
          </a:p>
        </p:txBody>
      </p:sp>
    </p:spTree>
    <p:extLst>
      <p:ext uri="{BB962C8B-B14F-4D97-AF65-F5344CB8AC3E}">
        <p14:creationId xmlns:p14="http://schemas.microsoft.com/office/powerpoint/2010/main" val="4622166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39757" y="5288442"/>
            <a:ext cx="1476681" cy="1538120"/>
          </a:xfrm>
          <a:prstGeom prst="rect">
            <a:avLst/>
          </a:prstGeom>
        </p:spPr>
      </p:pic>
      <p:pic>
        <p:nvPicPr>
          <p:cNvPr id="4" name="Picture 3"/>
          <p:cNvPicPr>
            <a:picLocks noChangeAspect="1"/>
          </p:cNvPicPr>
          <p:nvPr/>
        </p:nvPicPr>
        <p:blipFill>
          <a:blip r:embed="rId4"/>
          <a:stretch>
            <a:fillRect/>
          </a:stretch>
        </p:blipFill>
        <p:spPr>
          <a:xfrm>
            <a:off x="-714076" y="-398201"/>
            <a:ext cx="13620152" cy="7654401"/>
          </a:xfrm>
          <a:prstGeom prst="rect">
            <a:avLst/>
          </a:prstGeom>
        </p:spPr>
      </p:pic>
      <p:sp>
        <p:nvSpPr>
          <p:cNvPr id="7" name="object 10"/>
          <p:cNvSpPr/>
          <p:nvPr/>
        </p:nvSpPr>
        <p:spPr>
          <a:xfrm>
            <a:off x="6201376" y="2381470"/>
            <a:ext cx="3216088" cy="3866029"/>
          </a:xfrm>
          <a:prstGeom prst="rect">
            <a:avLst/>
          </a:prstGeom>
          <a:blipFill>
            <a:blip r:embed="rId5" cstate="print"/>
            <a:stretch>
              <a:fillRect/>
            </a:stretch>
          </a:blipFill>
        </p:spPr>
        <p:txBody>
          <a:bodyPr wrap="square" lIns="0" tIns="0" rIns="0" bIns="0" rtlCol="0"/>
          <a:lstStyle/>
          <a:p>
            <a:pPr defTabSz="806867"/>
            <a:endParaRPr sz="1588" dirty="0">
              <a:solidFill>
                <a:prstClr val="black"/>
              </a:solidFill>
              <a:latin typeface="Calibri"/>
            </a:endParaRPr>
          </a:p>
        </p:txBody>
      </p:sp>
      <p:pic>
        <p:nvPicPr>
          <p:cNvPr id="8" name="Picture 7"/>
          <p:cNvPicPr>
            <a:picLocks noChangeAspect="1"/>
          </p:cNvPicPr>
          <p:nvPr/>
        </p:nvPicPr>
        <p:blipFill>
          <a:blip r:embed="rId3"/>
          <a:stretch>
            <a:fillRect/>
          </a:stretch>
        </p:blipFill>
        <p:spPr>
          <a:xfrm>
            <a:off x="3910428" y="5314913"/>
            <a:ext cx="1450855" cy="1511220"/>
          </a:xfrm>
          <a:prstGeom prst="rect">
            <a:avLst/>
          </a:prstGeom>
        </p:spPr>
      </p:pic>
    </p:spTree>
    <p:extLst>
      <p:ext uri="{BB962C8B-B14F-4D97-AF65-F5344CB8AC3E}">
        <p14:creationId xmlns:p14="http://schemas.microsoft.com/office/powerpoint/2010/main" val="27903315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pic>
        <p:nvPicPr>
          <p:cNvPr id="384" name="Shape 384"/>
          <p:cNvPicPr preferRelativeResize="0"/>
          <p:nvPr/>
        </p:nvPicPr>
        <p:blipFill>
          <a:blip r:embed="rId3">
            <a:alphaModFix/>
          </a:blip>
          <a:stretch>
            <a:fillRect/>
          </a:stretch>
        </p:blipFill>
        <p:spPr>
          <a:xfrm>
            <a:off x="1745500" y="288950"/>
            <a:ext cx="8280400" cy="3048000"/>
          </a:xfrm>
          <a:prstGeom prst="rect">
            <a:avLst/>
          </a:prstGeom>
          <a:noFill/>
          <a:ln>
            <a:noFill/>
          </a:ln>
        </p:spPr>
      </p:pic>
      <p:sp>
        <p:nvSpPr>
          <p:cNvPr id="385" name="Shape 385"/>
          <p:cNvSpPr txBox="1"/>
          <p:nvPr/>
        </p:nvSpPr>
        <p:spPr>
          <a:xfrm>
            <a:off x="1897900" y="441350"/>
            <a:ext cx="3000000" cy="30000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000000"/>
                </a:solidFill>
                <a:effectLst/>
                <a:uLnTx/>
                <a:uFillTx/>
                <a:latin typeface="Arial"/>
                <a:cs typeface="Arial"/>
                <a:sym typeface="Arial"/>
              </a:rPr>
              <a:t> </a:t>
            </a:r>
            <a:endParaRPr kumimoji="0" sz="14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15000"/>
              </a:lnSpc>
              <a:spcBef>
                <a:spcPts val="800"/>
              </a:spcBef>
              <a:spcAft>
                <a:spcPts val="800"/>
              </a:spcAft>
              <a:buClr>
                <a:srgbClr val="000000"/>
              </a:buClr>
              <a:buSzTx/>
              <a:buFont typeface="Arial"/>
              <a:buNone/>
              <a:tabLst/>
              <a:defRPr/>
            </a:pPr>
            <a:r>
              <a:rPr kumimoji="0" lang="en-US" sz="1400" b="0" i="0" u="none" strike="noStrike" kern="0" cap="none" spc="0" normalizeH="0" baseline="0" noProof="0" dirty="0">
                <a:ln>
                  <a:noFill/>
                </a:ln>
                <a:solidFill>
                  <a:srgbClr val="000000"/>
                </a:solidFill>
                <a:effectLst/>
                <a:uLnTx/>
                <a:uFillTx/>
                <a:latin typeface="Arial"/>
                <a:cs typeface="Arial"/>
                <a:sym typeface="Arial"/>
              </a:rPr>
              <a:t> 	</a:t>
            </a: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pic>
        <p:nvPicPr>
          <p:cNvPr id="386" name="Shape 386"/>
          <p:cNvPicPr preferRelativeResize="0"/>
          <p:nvPr/>
        </p:nvPicPr>
        <p:blipFill>
          <a:blip r:embed="rId4">
            <a:alphaModFix/>
          </a:blip>
          <a:stretch>
            <a:fillRect/>
          </a:stretch>
        </p:blipFill>
        <p:spPr>
          <a:xfrm>
            <a:off x="1745500" y="3365150"/>
            <a:ext cx="8280400" cy="3111850"/>
          </a:xfrm>
          <a:prstGeom prst="rect">
            <a:avLst/>
          </a:prstGeom>
          <a:noFill/>
          <a:ln>
            <a:noFill/>
          </a:ln>
        </p:spPr>
      </p:pic>
      <p:sp>
        <p:nvSpPr>
          <p:cNvPr id="387" name="Shape 387"/>
          <p:cNvSpPr/>
          <p:nvPr/>
        </p:nvSpPr>
        <p:spPr>
          <a:xfrm rot="-4326258" flipH="1">
            <a:off x="5337141" y="3586922"/>
            <a:ext cx="3507817" cy="1326602"/>
          </a:xfrm>
          <a:prstGeom prst="rightArrow">
            <a:avLst>
              <a:gd name="adj1" fmla="val 50000"/>
              <a:gd name="adj2" fmla="val 50000"/>
            </a:avLst>
          </a:prstGeom>
          <a:solidFill>
            <a:srgbClr val="FFFF00"/>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dirty="0">
              <a:ln>
                <a:noFill/>
              </a:ln>
              <a:solidFill>
                <a:srgbClr val="000000"/>
              </a:solidFill>
              <a:effectLst/>
              <a:uLnTx/>
              <a:uFillTx/>
              <a:latin typeface="Calibri"/>
              <a:ea typeface="Calibri"/>
              <a:cs typeface="Calibri"/>
              <a:sym typeface="Calibri"/>
            </a:endParaRPr>
          </a:p>
        </p:txBody>
      </p:sp>
      <p:pic>
        <p:nvPicPr>
          <p:cNvPr id="6" name="Picture 5"/>
          <p:cNvPicPr>
            <a:picLocks noChangeAspect="1"/>
          </p:cNvPicPr>
          <p:nvPr/>
        </p:nvPicPr>
        <p:blipFill>
          <a:blip r:embed="rId5"/>
          <a:stretch>
            <a:fillRect/>
          </a:stretch>
        </p:blipFill>
        <p:spPr>
          <a:xfrm>
            <a:off x="45436" y="5314913"/>
            <a:ext cx="1450855" cy="1511220"/>
          </a:xfrm>
          <a:prstGeom prst="rect">
            <a:avLst/>
          </a:prstGeom>
        </p:spPr>
      </p:pic>
    </p:spTree>
    <p:extLst>
      <p:ext uri="{BB962C8B-B14F-4D97-AF65-F5344CB8AC3E}">
        <p14:creationId xmlns:p14="http://schemas.microsoft.com/office/powerpoint/2010/main" val="26669839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310701" y="-139612"/>
            <a:ext cx="13620152" cy="7654401"/>
          </a:xfrm>
          <a:prstGeom prst="rect">
            <a:avLst/>
          </a:prstGeom>
        </p:spPr>
      </p:pic>
      <p:sp>
        <p:nvSpPr>
          <p:cNvPr id="6" name="Shape 387"/>
          <p:cNvSpPr/>
          <p:nvPr/>
        </p:nvSpPr>
        <p:spPr>
          <a:xfrm rot="18877069" flipH="1">
            <a:off x="2087065" y="4073251"/>
            <a:ext cx="3507817" cy="1326602"/>
          </a:xfrm>
          <a:prstGeom prst="rightArrow">
            <a:avLst>
              <a:gd name="adj1" fmla="val 50000"/>
              <a:gd name="adj2" fmla="val 50000"/>
            </a:avLst>
          </a:prstGeom>
          <a:solidFill>
            <a:srgbClr val="FFFF00"/>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dirty="0">
              <a:ln>
                <a:noFill/>
              </a:ln>
              <a:solidFill>
                <a:srgbClr val="000000"/>
              </a:solidFill>
              <a:effectLst/>
              <a:uLnTx/>
              <a:uFillTx/>
              <a:latin typeface="Calibri"/>
              <a:ea typeface="Calibri"/>
              <a:cs typeface="Calibri"/>
              <a:sym typeface="Calibri"/>
            </a:endParaRPr>
          </a:p>
        </p:txBody>
      </p:sp>
      <p:pic>
        <p:nvPicPr>
          <p:cNvPr id="4" name="Picture 3"/>
          <p:cNvPicPr>
            <a:picLocks noChangeAspect="1"/>
          </p:cNvPicPr>
          <p:nvPr/>
        </p:nvPicPr>
        <p:blipFill>
          <a:blip r:embed="rId4"/>
          <a:stretch>
            <a:fillRect/>
          </a:stretch>
        </p:blipFill>
        <p:spPr>
          <a:xfrm>
            <a:off x="10510284" y="5314913"/>
            <a:ext cx="1450855" cy="1511220"/>
          </a:xfrm>
          <a:prstGeom prst="rect">
            <a:avLst/>
          </a:prstGeom>
        </p:spPr>
      </p:pic>
    </p:spTree>
    <p:extLst>
      <p:ext uri="{BB962C8B-B14F-4D97-AF65-F5344CB8AC3E}">
        <p14:creationId xmlns:p14="http://schemas.microsoft.com/office/powerpoint/2010/main" val="14219062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2" name="Rectangle 2"/>
          <p:cNvSpPr>
            <a:spLocks noChangeArrowheads="1"/>
          </p:cNvSpPr>
          <p:nvPr/>
        </p:nvSpPr>
        <p:spPr bwMode="auto">
          <a:xfrm>
            <a:off x="628358" y="-457200"/>
            <a:ext cx="14539748" cy="44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dirty="0"/>
          </a:p>
        </p:txBody>
      </p:sp>
      <p:pic>
        <p:nvPicPr>
          <p:cNvPr id="204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21" y="0"/>
            <a:ext cx="12205321"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03132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1CA8E088-08F1-8743-835D-89ACAD9FCB2F}"/>
              </a:ext>
            </a:extLst>
          </p:cNvPr>
          <p:cNvGraphicFramePr>
            <a:graphicFrameLocks noGrp="1"/>
          </p:cNvGraphicFramePr>
          <p:nvPr>
            <p:ph idx="1"/>
            <p:extLst/>
          </p:nvPr>
        </p:nvGraphicFramePr>
        <p:xfrm>
          <a:off x="351692" y="309489"/>
          <a:ext cx="11549576" cy="6274191"/>
        </p:xfrm>
        <a:graphic>
          <a:graphicData uri="http://schemas.openxmlformats.org/drawingml/2006/table">
            <a:tbl>
              <a:tblPr firstRow="1" firstCol="1" bandRow="1">
                <a:tableStyleId>{5C22544A-7EE6-4342-B048-85BDC9FD1C3A}</a:tableStyleId>
              </a:tblPr>
              <a:tblGrid>
                <a:gridCol w="11549576">
                  <a:extLst>
                    <a:ext uri="{9D8B030D-6E8A-4147-A177-3AD203B41FA5}">
                      <a16:colId xmlns:a16="http://schemas.microsoft.com/office/drawing/2014/main" val="1231744044"/>
                    </a:ext>
                  </a:extLst>
                </a:gridCol>
              </a:tblGrid>
              <a:tr h="2860293">
                <a:tc>
                  <a:txBody>
                    <a:bodyPr/>
                    <a:lstStyle/>
                    <a:p>
                      <a:pPr marL="0" marR="274320">
                        <a:spcBef>
                          <a:spcPts val="2250"/>
                        </a:spcBef>
                        <a:spcAft>
                          <a:spcPts val="1200"/>
                        </a:spcAft>
                      </a:pPr>
                      <a:r>
                        <a:rPr lang="en-US" sz="3600" dirty="0">
                          <a:effectLst/>
                        </a:rPr>
                        <a:t>Vision</a:t>
                      </a:r>
                    </a:p>
                    <a:p>
                      <a:pPr marL="182880" marR="274320">
                        <a:spcBef>
                          <a:spcPts val="1200"/>
                        </a:spcBef>
                        <a:spcAft>
                          <a:spcPts val="1200"/>
                        </a:spcAft>
                      </a:pPr>
                      <a:r>
                        <a:rPr lang="en-US" sz="3600" dirty="0">
                          <a:effectLst/>
                        </a:rPr>
                        <a:t>The Arkansas Department of Education is transforming Arkansas to lead the nation in student-focused education.</a:t>
                      </a:r>
                      <a:endParaRPr lang="en-US" sz="3600" dirty="0">
                        <a:effectLst/>
                        <a:latin typeface="Calibri" panose="020F0502020204030204" pitchFamily="34" charset="0"/>
                      </a:endParaRPr>
                    </a:p>
                  </a:txBody>
                  <a:tcPr marL="73025" marR="73025" anchor="ctr"/>
                </a:tc>
                <a:extLst>
                  <a:ext uri="{0D108BD9-81ED-4DB2-BD59-A6C34878D82A}">
                    <a16:rowId xmlns:a16="http://schemas.microsoft.com/office/drawing/2014/main" val="1790908187"/>
                  </a:ext>
                </a:extLst>
              </a:tr>
              <a:tr h="3413898">
                <a:tc>
                  <a:txBody>
                    <a:bodyPr/>
                    <a:lstStyle/>
                    <a:p>
                      <a:pPr marL="0" marR="274320">
                        <a:spcBef>
                          <a:spcPts val="2250"/>
                        </a:spcBef>
                        <a:spcAft>
                          <a:spcPts val="1200"/>
                        </a:spcAft>
                      </a:pPr>
                      <a:r>
                        <a:rPr lang="en-US" sz="3200" dirty="0">
                          <a:effectLst/>
                        </a:rPr>
                        <a:t>Mission</a:t>
                      </a:r>
                    </a:p>
                    <a:p>
                      <a:pPr marL="182880" marR="274320" indent="18415">
                        <a:spcBef>
                          <a:spcPts val="1200"/>
                        </a:spcBef>
                        <a:spcAft>
                          <a:spcPts val="1200"/>
                        </a:spcAft>
                      </a:pPr>
                      <a:r>
                        <a:rPr lang="en-US" sz="3200" dirty="0">
                          <a:effectLst/>
                        </a:rPr>
                        <a:t>The Arkansas Department of Education provides leadership, support, and service to schools, districts, and communities so every student graduates prepared for college, career, and community engagement.</a:t>
                      </a:r>
                      <a:endParaRPr lang="en-US" sz="3200" dirty="0">
                        <a:effectLst/>
                        <a:latin typeface="Calibri" panose="020F0502020204030204" pitchFamily="34" charset="0"/>
                      </a:endParaRPr>
                    </a:p>
                  </a:txBody>
                  <a:tcPr marL="73025" marR="73025" anchor="ctr"/>
                </a:tc>
                <a:extLst>
                  <a:ext uri="{0D108BD9-81ED-4DB2-BD59-A6C34878D82A}">
                    <a16:rowId xmlns:a16="http://schemas.microsoft.com/office/drawing/2014/main" val="4171297213"/>
                  </a:ext>
                </a:extLst>
              </a:tr>
            </a:tbl>
          </a:graphicData>
        </a:graphic>
      </p:graphicFrame>
    </p:spTree>
    <p:extLst>
      <p:ext uri="{BB962C8B-B14F-4D97-AF65-F5344CB8AC3E}">
        <p14:creationId xmlns:p14="http://schemas.microsoft.com/office/powerpoint/2010/main" val="33627151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399" name="Shape 399"/>
          <p:cNvSpPr txBox="1"/>
          <p:nvPr/>
        </p:nvSpPr>
        <p:spPr>
          <a:xfrm>
            <a:off x="592184" y="159988"/>
            <a:ext cx="11086010" cy="1244863"/>
          </a:xfrm>
          <a:prstGeom prst="rect">
            <a:avLst/>
          </a:prstGeom>
          <a:noFill/>
          <a:ln>
            <a:noFill/>
          </a:ln>
        </p:spPr>
        <p:txBody>
          <a:bodyPr spcFirstLastPara="1" wrap="square" lIns="91425" tIns="91425" rIns="91425" bIns="91425" anchor="t" anchorCtr="0">
            <a:noAutofit/>
          </a:bodyPr>
          <a:lstStyle/>
          <a:p>
            <a:pPr lvl="0" algn="ctr"/>
            <a:r>
              <a:rPr lang="en-US" sz="3600" dirty="0">
                <a:ea typeface="Cambria Math" panose="02040503050406030204" pitchFamily="18" charset="0"/>
              </a:rPr>
              <a:t>Differences Between 2017 and 2018 Business Rules</a:t>
            </a:r>
            <a:endParaRPr kumimoji="0" lang="en-US" sz="36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Rectangle 1"/>
          <p:cNvSpPr/>
          <p:nvPr/>
        </p:nvSpPr>
        <p:spPr>
          <a:xfrm>
            <a:off x="1263192" y="2182332"/>
            <a:ext cx="10039545" cy="3046988"/>
          </a:xfrm>
          <a:prstGeom prst="rect">
            <a:avLst/>
          </a:prstGeom>
        </p:spPr>
        <p:txBody>
          <a:bodyPr wrap="square">
            <a:spAutoFit/>
          </a:bodyPr>
          <a:lstStyle/>
          <a:p>
            <a:r>
              <a:rPr lang="en-US" sz="3200" dirty="0"/>
              <a:t>In 2018 there was a data pull for accountability (test scores) using ACT Aspire on April 6 and a data pull for participation (percent tested) on May 7.</a:t>
            </a:r>
          </a:p>
          <a:p>
            <a:r>
              <a:rPr lang="en-US" sz="3200" dirty="0"/>
              <a:t>Having different dates makes it easier to use data for the correct school when a student is enrolled at different schools during the testing window.</a:t>
            </a:r>
          </a:p>
        </p:txBody>
      </p:sp>
      <p:pic>
        <p:nvPicPr>
          <p:cNvPr id="5" name="Picture 4"/>
          <p:cNvPicPr>
            <a:picLocks noChangeAspect="1"/>
          </p:cNvPicPr>
          <p:nvPr/>
        </p:nvPicPr>
        <p:blipFill>
          <a:blip r:embed="rId3"/>
          <a:stretch>
            <a:fillRect/>
          </a:stretch>
        </p:blipFill>
        <p:spPr>
          <a:xfrm>
            <a:off x="30340" y="5404557"/>
            <a:ext cx="1374254" cy="1431432"/>
          </a:xfrm>
          <a:prstGeom prst="rect">
            <a:avLst/>
          </a:prstGeom>
        </p:spPr>
      </p:pic>
    </p:spTree>
    <p:extLst>
      <p:ext uri="{BB962C8B-B14F-4D97-AF65-F5344CB8AC3E}">
        <p14:creationId xmlns:p14="http://schemas.microsoft.com/office/powerpoint/2010/main" val="26494443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399" name="Shape 399"/>
          <p:cNvSpPr txBox="1"/>
          <p:nvPr/>
        </p:nvSpPr>
        <p:spPr>
          <a:xfrm>
            <a:off x="1762812" y="159989"/>
            <a:ext cx="8069345" cy="1109272"/>
          </a:xfrm>
          <a:prstGeom prst="rect">
            <a:avLst/>
          </a:prstGeom>
          <a:noFill/>
          <a:ln>
            <a:noFill/>
          </a:ln>
        </p:spPr>
        <p:txBody>
          <a:bodyPr spcFirstLastPara="1" wrap="square" lIns="91425" tIns="91425" rIns="91425" bIns="91425" anchor="t" anchorCtr="0">
            <a:noAutofit/>
          </a:bodyPr>
          <a:lstStyle/>
          <a:p>
            <a:pPr lvl="0" algn="ctr"/>
            <a:r>
              <a:rPr lang="en-US" sz="3600" dirty="0"/>
              <a:t>Accountability and Percent Tested</a:t>
            </a:r>
            <a:endParaRPr kumimoji="0" lang="en-US" sz="36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Rectangle 1"/>
          <p:cNvSpPr/>
          <p:nvPr/>
        </p:nvSpPr>
        <p:spPr>
          <a:xfrm>
            <a:off x="1404594" y="1269260"/>
            <a:ext cx="10039545" cy="4832092"/>
          </a:xfrm>
          <a:prstGeom prst="rect">
            <a:avLst/>
          </a:prstGeom>
        </p:spPr>
        <p:txBody>
          <a:bodyPr wrap="square">
            <a:spAutoFit/>
          </a:bodyPr>
          <a:lstStyle/>
          <a:p>
            <a:r>
              <a:rPr lang="en-US" sz="2800" dirty="0"/>
              <a:t>Accountability for test scores will go to the school where the student was enrolled on the April 6 data pull (student had to attend the same school for at least half of the school year).</a:t>
            </a:r>
          </a:p>
          <a:p>
            <a:r>
              <a:rPr lang="en-US" sz="2800" dirty="0"/>
              <a:t>If a student who has not been tested transfers to a different school and is enrolled there on May 7, the receiving school will be expected to test the student.</a:t>
            </a:r>
          </a:p>
          <a:p>
            <a:r>
              <a:rPr lang="en-US" sz="2800" dirty="0"/>
              <a:t>Schools where a student was enrolled in the April 6 data pull but did not test, and the student was not enrolled on the May 7 data pull, may be able to enter a reason not tested code in the Assessment Correction Engine (ACE) to exclude the student from enrollment expected to test.</a:t>
            </a:r>
          </a:p>
        </p:txBody>
      </p:sp>
      <p:pic>
        <p:nvPicPr>
          <p:cNvPr id="5" name="Picture 4"/>
          <p:cNvPicPr>
            <a:picLocks noChangeAspect="1"/>
          </p:cNvPicPr>
          <p:nvPr/>
        </p:nvPicPr>
        <p:blipFill>
          <a:blip r:embed="rId3"/>
          <a:stretch>
            <a:fillRect/>
          </a:stretch>
        </p:blipFill>
        <p:spPr>
          <a:xfrm>
            <a:off x="30340" y="5404557"/>
            <a:ext cx="1374254" cy="1431432"/>
          </a:xfrm>
          <a:prstGeom prst="rect">
            <a:avLst/>
          </a:prstGeom>
        </p:spPr>
      </p:pic>
    </p:spTree>
    <p:extLst>
      <p:ext uri="{BB962C8B-B14F-4D97-AF65-F5344CB8AC3E}">
        <p14:creationId xmlns:p14="http://schemas.microsoft.com/office/powerpoint/2010/main" val="8479656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30329" y="5502347"/>
            <a:ext cx="1289420" cy="1343068"/>
          </a:xfrm>
          <a:prstGeom prst="rect">
            <a:avLst/>
          </a:prstGeom>
        </p:spPr>
      </p:pic>
      <p:sp>
        <p:nvSpPr>
          <p:cNvPr id="6" name="Title 1"/>
          <p:cNvSpPr txBox="1">
            <a:spLocks/>
          </p:cNvSpPr>
          <p:nvPr/>
        </p:nvSpPr>
        <p:spPr>
          <a:xfrm>
            <a:off x="220429" y="247838"/>
            <a:ext cx="11751143" cy="68974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600" dirty="0">
                <a:latin typeface="+mn-lt"/>
              </a:rPr>
              <a:t>What Are Some Exemptions From Requirement To Test?</a:t>
            </a:r>
            <a:br>
              <a:rPr lang="en-US" sz="900" dirty="0"/>
            </a:br>
            <a:endParaRPr lang="en-US" dirty="0"/>
          </a:p>
        </p:txBody>
      </p:sp>
      <p:sp>
        <p:nvSpPr>
          <p:cNvPr id="7" name="Rectangle 6"/>
          <p:cNvSpPr/>
          <p:nvPr/>
        </p:nvSpPr>
        <p:spPr>
          <a:xfrm>
            <a:off x="921174" y="1069634"/>
            <a:ext cx="10801350" cy="4247317"/>
          </a:xfrm>
          <a:prstGeom prst="rect">
            <a:avLst/>
          </a:prstGeom>
        </p:spPr>
        <p:txBody>
          <a:bodyPr wrap="square">
            <a:spAutoFit/>
          </a:bodyPr>
          <a:lstStyle/>
          <a:p>
            <a:r>
              <a:rPr lang="en-US" sz="3000" dirty="0"/>
              <a:t>The following are some examples of reasons not tested that may be used to exclude students from enrollment expected to test: Medical Emergency/Extended Hospitalization; Resident code ‘X’ is only used for students who are in a residential facility, if the district is passing federal money to the facility; Resident code ‘1’, and ‘2’, are used for home school students; Resident code ‘4’ is used for Home-schooled or Private school students enrolled in an academic course at a school; Incarcerated/Juvenile Detention, Deceased; Withdrew from school.</a:t>
            </a:r>
          </a:p>
        </p:txBody>
      </p:sp>
    </p:spTree>
    <p:extLst>
      <p:ext uri="{BB962C8B-B14F-4D97-AF65-F5344CB8AC3E}">
        <p14:creationId xmlns:p14="http://schemas.microsoft.com/office/powerpoint/2010/main" val="24233964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399" name="Shape 399"/>
          <p:cNvSpPr txBox="1"/>
          <p:nvPr/>
        </p:nvSpPr>
        <p:spPr>
          <a:xfrm>
            <a:off x="1762812" y="159988"/>
            <a:ext cx="8069345" cy="1244863"/>
          </a:xfrm>
          <a:prstGeom prst="rect">
            <a:avLst/>
          </a:prstGeom>
          <a:noFill/>
          <a:ln>
            <a:noFill/>
          </a:ln>
        </p:spPr>
        <p:txBody>
          <a:bodyPr spcFirstLastPara="1" wrap="square" lIns="91425" tIns="91425" rIns="91425" bIns="91425" anchor="t" anchorCtr="0">
            <a:noAutofit/>
          </a:bodyPr>
          <a:lstStyle/>
          <a:p>
            <a:pPr lvl="0" algn="ctr"/>
            <a:r>
              <a:rPr lang="en-US" sz="3600" dirty="0">
                <a:ea typeface="Cambria Math" panose="02040503050406030204" pitchFamily="18" charset="0"/>
              </a:rPr>
              <a:t>Recently Arrived English Learners</a:t>
            </a:r>
            <a:endParaRPr kumimoji="0" lang="en-US" sz="36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Rectangle 1"/>
          <p:cNvSpPr/>
          <p:nvPr/>
        </p:nvSpPr>
        <p:spPr>
          <a:xfrm>
            <a:off x="949234" y="1450810"/>
            <a:ext cx="10353503" cy="3046988"/>
          </a:xfrm>
          <a:prstGeom prst="rect">
            <a:avLst/>
          </a:prstGeom>
        </p:spPr>
        <p:txBody>
          <a:bodyPr wrap="square">
            <a:spAutoFit/>
          </a:bodyPr>
          <a:lstStyle/>
          <a:p>
            <a:r>
              <a:rPr lang="en-US" sz="3200" dirty="0"/>
              <a:t>In 2018, recently arrived English Learners (first year in the U.S.) are required to test. The scores will not be used to calculate achievement. The scores will be used to calculate growth when the students test next year. Test scores for the students will be used for achievement calculations in the third year.</a:t>
            </a:r>
          </a:p>
        </p:txBody>
      </p:sp>
      <p:pic>
        <p:nvPicPr>
          <p:cNvPr id="5" name="Picture 4"/>
          <p:cNvPicPr>
            <a:picLocks noChangeAspect="1"/>
          </p:cNvPicPr>
          <p:nvPr/>
        </p:nvPicPr>
        <p:blipFill>
          <a:blip r:embed="rId3"/>
          <a:stretch>
            <a:fillRect/>
          </a:stretch>
        </p:blipFill>
        <p:spPr>
          <a:xfrm>
            <a:off x="30340" y="5404557"/>
            <a:ext cx="1374254" cy="1431432"/>
          </a:xfrm>
          <a:prstGeom prst="rect">
            <a:avLst/>
          </a:prstGeom>
        </p:spPr>
      </p:pic>
    </p:spTree>
    <p:extLst>
      <p:ext uri="{BB962C8B-B14F-4D97-AF65-F5344CB8AC3E}">
        <p14:creationId xmlns:p14="http://schemas.microsoft.com/office/powerpoint/2010/main" val="11718829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20901" y="5703215"/>
            <a:ext cx="1096570" cy="1142194"/>
          </a:xfrm>
          <a:prstGeom prst="rect">
            <a:avLst/>
          </a:prstGeom>
        </p:spPr>
      </p:pic>
      <p:sp>
        <p:nvSpPr>
          <p:cNvPr id="6" name="Title 1"/>
          <p:cNvSpPr txBox="1">
            <a:spLocks/>
          </p:cNvSpPr>
          <p:nvPr/>
        </p:nvSpPr>
        <p:spPr>
          <a:xfrm>
            <a:off x="220429" y="247838"/>
            <a:ext cx="11751143" cy="68974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600" dirty="0">
                <a:latin typeface="+mn-lt"/>
              </a:rPr>
              <a:t>Setting ACT Aspire ELA Cut Scores</a:t>
            </a:r>
            <a:endParaRPr lang="en-US" dirty="0"/>
          </a:p>
        </p:txBody>
      </p:sp>
      <p:sp>
        <p:nvSpPr>
          <p:cNvPr id="7" name="Rectangle 6"/>
          <p:cNvSpPr/>
          <p:nvPr/>
        </p:nvSpPr>
        <p:spPr>
          <a:xfrm>
            <a:off x="910883" y="1067385"/>
            <a:ext cx="10801350" cy="5016758"/>
          </a:xfrm>
          <a:prstGeom prst="rect">
            <a:avLst/>
          </a:prstGeom>
        </p:spPr>
        <p:txBody>
          <a:bodyPr wrap="square">
            <a:spAutoFit/>
          </a:bodyPr>
          <a:lstStyle/>
          <a:p>
            <a:r>
              <a:rPr lang="en-US" sz="3200" dirty="0"/>
              <a:t>The ACT Aspire national tests only report one single benchmark for ELA in each grade level. The Standard Error Measurement (SEM) method is used to set two additional cut scores for Arkansas. Two SEMS below or above the existing ELA benchmarks were defined as the low and high cut scores. ACT recommends the “In Need of Support” and “Exceeding” categories in ELA indicates students’ ELA scores are significantly below or above the ELA readiness benchmark. More information is available in Appendix A of the 2018 Business Rules for calculating the ESSA School Index.</a:t>
            </a:r>
          </a:p>
        </p:txBody>
      </p:sp>
    </p:spTree>
    <p:extLst>
      <p:ext uri="{BB962C8B-B14F-4D97-AF65-F5344CB8AC3E}">
        <p14:creationId xmlns:p14="http://schemas.microsoft.com/office/powerpoint/2010/main" val="40600603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20901" y="5703215"/>
            <a:ext cx="1096570" cy="1142194"/>
          </a:xfrm>
          <a:prstGeom prst="rect">
            <a:avLst/>
          </a:prstGeom>
        </p:spPr>
      </p:pic>
      <p:sp>
        <p:nvSpPr>
          <p:cNvPr id="6" name="Title 1"/>
          <p:cNvSpPr txBox="1">
            <a:spLocks/>
          </p:cNvSpPr>
          <p:nvPr/>
        </p:nvSpPr>
        <p:spPr>
          <a:xfrm>
            <a:off x="220429" y="247838"/>
            <a:ext cx="11751143" cy="68974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600" dirty="0">
                <a:latin typeface="+mn-lt"/>
              </a:rPr>
              <a:t>ACT Aspire ELA Cut Scores Table</a:t>
            </a:r>
            <a:endParaRPr lang="en-US" dirty="0"/>
          </a:p>
        </p:txBody>
      </p:sp>
      <p:graphicFrame>
        <p:nvGraphicFramePr>
          <p:cNvPr id="2" name="Table 1"/>
          <p:cNvGraphicFramePr>
            <a:graphicFrameLocks noGrp="1"/>
          </p:cNvGraphicFramePr>
          <p:nvPr>
            <p:extLst/>
          </p:nvPr>
        </p:nvGraphicFramePr>
        <p:xfrm>
          <a:off x="1584958" y="1123403"/>
          <a:ext cx="9326885" cy="5408025"/>
        </p:xfrm>
        <a:graphic>
          <a:graphicData uri="http://schemas.openxmlformats.org/drawingml/2006/table">
            <a:tbl>
              <a:tblPr>
                <a:tableStyleId>{5C22544A-7EE6-4342-B048-85BDC9FD1C3A}</a:tableStyleId>
              </a:tblPr>
              <a:tblGrid>
                <a:gridCol w="2376797">
                  <a:extLst>
                    <a:ext uri="{9D8B030D-6E8A-4147-A177-3AD203B41FA5}">
                      <a16:colId xmlns:a16="http://schemas.microsoft.com/office/drawing/2014/main" val="543720194"/>
                    </a:ext>
                  </a:extLst>
                </a:gridCol>
                <a:gridCol w="868761">
                  <a:extLst>
                    <a:ext uri="{9D8B030D-6E8A-4147-A177-3AD203B41FA5}">
                      <a16:colId xmlns:a16="http://schemas.microsoft.com/office/drawing/2014/main" val="3340820138"/>
                    </a:ext>
                  </a:extLst>
                </a:gridCol>
                <a:gridCol w="868761">
                  <a:extLst>
                    <a:ext uri="{9D8B030D-6E8A-4147-A177-3AD203B41FA5}">
                      <a16:colId xmlns:a16="http://schemas.microsoft.com/office/drawing/2014/main" val="3396062859"/>
                    </a:ext>
                  </a:extLst>
                </a:gridCol>
                <a:gridCol w="868761">
                  <a:extLst>
                    <a:ext uri="{9D8B030D-6E8A-4147-A177-3AD203B41FA5}">
                      <a16:colId xmlns:a16="http://schemas.microsoft.com/office/drawing/2014/main" val="3353620876"/>
                    </a:ext>
                  </a:extLst>
                </a:gridCol>
                <a:gridCol w="868761">
                  <a:extLst>
                    <a:ext uri="{9D8B030D-6E8A-4147-A177-3AD203B41FA5}">
                      <a16:colId xmlns:a16="http://schemas.microsoft.com/office/drawing/2014/main" val="3257777162"/>
                    </a:ext>
                  </a:extLst>
                </a:gridCol>
                <a:gridCol w="868761">
                  <a:extLst>
                    <a:ext uri="{9D8B030D-6E8A-4147-A177-3AD203B41FA5}">
                      <a16:colId xmlns:a16="http://schemas.microsoft.com/office/drawing/2014/main" val="2064812263"/>
                    </a:ext>
                  </a:extLst>
                </a:gridCol>
                <a:gridCol w="868761">
                  <a:extLst>
                    <a:ext uri="{9D8B030D-6E8A-4147-A177-3AD203B41FA5}">
                      <a16:colId xmlns:a16="http://schemas.microsoft.com/office/drawing/2014/main" val="1133209623"/>
                    </a:ext>
                  </a:extLst>
                </a:gridCol>
                <a:gridCol w="868761">
                  <a:extLst>
                    <a:ext uri="{9D8B030D-6E8A-4147-A177-3AD203B41FA5}">
                      <a16:colId xmlns:a16="http://schemas.microsoft.com/office/drawing/2014/main" val="765184412"/>
                    </a:ext>
                  </a:extLst>
                </a:gridCol>
                <a:gridCol w="868761">
                  <a:extLst>
                    <a:ext uri="{9D8B030D-6E8A-4147-A177-3AD203B41FA5}">
                      <a16:colId xmlns:a16="http://schemas.microsoft.com/office/drawing/2014/main" val="3317195169"/>
                    </a:ext>
                  </a:extLst>
                </a:gridCol>
              </a:tblGrid>
              <a:tr h="1081605">
                <a:tc gridSpan="9">
                  <a:txBody>
                    <a:bodyPr/>
                    <a:lstStyle/>
                    <a:p>
                      <a:pPr marL="0" marR="0" algn="ctr">
                        <a:lnSpc>
                          <a:spcPct val="107000"/>
                        </a:lnSpc>
                        <a:spcBef>
                          <a:spcPts val="0"/>
                        </a:spcBef>
                        <a:spcAft>
                          <a:spcPts val="800"/>
                        </a:spcAft>
                      </a:pPr>
                      <a:r>
                        <a:rPr lang="en-US" sz="2800" dirty="0">
                          <a:effectLst/>
                        </a:rPr>
                        <a:t>2018 Arkansas ELA Cut Scores</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691264905"/>
                  </a:ext>
                </a:extLst>
              </a:tr>
              <a:tr h="1081605">
                <a:tc>
                  <a:txBody>
                    <a:bodyPr/>
                    <a:lstStyle/>
                    <a:p>
                      <a:pPr marL="0" marR="0">
                        <a:lnSpc>
                          <a:spcPct val="107000"/>
                        </a:lnSpc>
                        <a:spcBef>
                          <a:spcPts val="0"/>
                        </a:spcBef>
                        <a:spcAft>
                          <a:spcPts val="800"/>
                        </a:spcAft>
                      </a:pPr>
                      <a:r>
                        <a:rPr lang="en-US" sz="2800" dirty="0">
                          <a:effectLst/>
                        </a:rPr>
                        <a:t>Grade</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a:txBody>
                    <a:bodyPr/>
                    <a:lstStyle/>
                    <a:p>
                      <a:pPr marL="0" marR="0" algn="ctr">
                        <a:lnSpc>
                          <a:spcPct val="107000"/>
                        </a:lnSpc>
                        <a:spcBef>
                          <a:spcPts val="0"/>
                        </a:spcBef>
                        <a:spcAft>
                          <a:spcPts val="800"/>
                        </a:spcAft>
                      </a:pPr>
                      <a:r>
                        <a:rPr lang="en-US" sz="2800" dirty="0">
                          <a:effectLst/>
                        </a:rPr>
                        <a:t>3</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a:txBody>
                    <a:bodyPr/>
                    <a:lstStyle/>
                    <a:p>
                      <a:pPr marL="0" marR="0" algn="ctr">
                        <a:lnSpc>
                          <a:spcPct val="107000"/>
                        </a:lnSpc>
                        <a:spcBef>
                          <a:spcPts val="0"/>
                        </a:spcBef>
                        <a:spcAft>
                          <a:spcPts val="800"/>
                        </a:spcAft>
                      </a:pPr>
                      <a:r>
                        <a:rPr lang="en-US" sz="2800" dirty="0">
                          <a:effectLst/>
                        </a:rPr>
                        <a:t>4</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a:txBody>
                    <a:bodyPr/>
                    <a:lstStyle/>
                    <a:p>
                      <a:pPr marL="0" marR="0" algn="ctr">
                        <a:lnSpc>
                          <a:spcPct val="107000"/>
                        </a:lnSpc>
                        <a:spcBef>
                          <a:spcPts val="0"/>
                        </a:spcBef>
                        <a:spcAft>
                          <a:spcPts val="800"/>
                        </a:spcAft>
                      </a:pPr>
                      <a:r>
                        <a:rPr lang="en-US" sz="2800" dirty="0">
                          <a:effectLst/>
                        </a:rPr>
                        <a:t>5</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a:txBody>
                    <a:bodyPr/>
                    <a:lstStyle/>
                    <a:p>
                      <a:pPr marL="0" marR="0" algn="ctr">
                        <a:lnSpc>
                          <a:spcPct val="107000"/>
                        </a:lnSpc>
                        <a:spcBef>
                          <a:spcPts val="0"/>
                        </a:spcBef>
                        <a:spcAft>
                          <a:spcPts val="800"/>
                        </a:spcAft>
                      </a:pPr>
                      <a:r>
                        <a:rPr lang="en-US" sz="2800" dirty="0">
                          <a:effectLst/>
                        </a:rPr>
                        <a:t>6</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a:txBody>
                    <a:bodyPr/>
                    <a:lstStyle/>
                    <a:p>
                      <a:pPr marL="0" marR="0" algn="ctr">
                        <a:lnSpc>
                          <a:spcPct val="107000"/>
                        </a:lnSpc>
                        <a:spcBef>
                          <a:spcPts val="0"/>
                        </a:spcBef>
                        <a:spcAft>
                          <a:spcPts val="800"/>
                        </a:spcAft>
                      </a:pPr>
                      <a:r>
                        <a:rPr lang="en-US" sz="2800" dirty="0">
                          <a:effectLst/>
                        </a:rPr>
                        <a:t>7</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a:txBody>
                    <a:bodyPr/>
                    <a:lstStyle/>
                    <a:p>
                      <a:pPr marL="0" marR="0" algn="ctr">
                        <a:lnSpc>
                          <a:spcPct val="107000"/>
                        </a:lnSpc>
                        <a:spcBef>
                          <a:spcPts val="0"/>
                        </a:spcBef>
                        <a:spcAft>
                          <a:spcPts val="800"/>
                        </a:spcAft>
                      </a:pPr>
                      <a:r>
                        <a:rPr lang="en-US" sz="2800" dirty="0">
                          <a:effectLst/>
                        </a:rPr>
                        <a:t>8</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a:txBody>
                    <a:bodyPr/>
                    <a:lstStyle/>
                    <a:p>
                      <a:pPr marL="0" marR="0" algn="ctr">
                        <a:lnSpc>
                          <a:spcPct val="107000"/>
                        </a:lnSpc>
                        <a:spcBef>
                          <a:spcPts val="0"/>
                        </a:spcBef>
                        <a:spcAft>
                          <a:spcPts val="800"/>
                        </a:spcAft>
                      </a:pPr>
                      <a:r>
                        <a:rPr lang="en-US" sz="2800" dirty="0">
                          <a:effectLst/>
                        </a:rPr>
                        <a:t>9</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a:txBody>
                    <a:bodyPr/>
                    <a:lstStyle/>
                    <a:p>
                      <a:pPr marL="0" marR="0" algn="ctr">
                        <a:lnSpc>
                          <a:spcPct val="107000"/>
                        </a:lnSpc>
                        <a:spcBef>
                          <a:spcPts val="0"/>
                        </a:spcBef>
                        <a:spcAft>
                          <a:spcPts val="800"/>
                        </a:spcAft>
                      </a:pPr>
                      <a:r>
                        <a:rPr lang="en-US" sz="2800" dirty="0">
                          <a:effectLst/>
                        </a:rPr>
                        <a:t>10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extLst>
                  <a:ext uri="{0D108BD9-81ED-4DB2-BD59-A6C34878D82A}">
                    <a16:rowId xmlns:a16="http://schemas.microsoft.com/office/drawing/2014/main" val="1787759880"/>
                  </a:ext>
                </a:extLst>
              </a:tr>
              <a:tr h="1081605">
                <a:tc>
                  <a:txBody>
                    <a:bodyPr/>
                    <a:lstStyle/>
                    <a:p>
                      <a:pPr marL="0" marR="0">
                        <a:lnSpc>
                          <a:spcPct val="107000"/>
                        </a:lnSpc>
                        <a:spcBef>
                          <a:spcPts val="0"/>
                        </a:spcBef>
                        <a:spcAft>
                          <a:spcPts val="800"/>
                        </a:spcAft>
                      </a:pPr>
                      <a:r>
                        <a:rPr lang="en-US" sz="2800" dirty="0">
                          <a:effectLst/>
                        </a:rPr>
                        <a:t>ELA Close Cut Score</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a:txBody>
                    <a:bodyPr/>
                    <a:lstStyle/>
                    <a:p>
                      <a:pPr marL="0" marR="0" algn="ctr">
                        <a:lnSpc>
                          <a:spcPct val="107000"/>
                        </a:lnSpc>
                        <a:spcBef>
                          <a:spcPts val="0"/>
                        </a:spcBef>
                        <a:spcAft>
                          <a:spcPts val="800"/>
                        </a:spcAft>
                      </a:pPr>
                      <a:r>
                        <a:rPr lang="en-US" sz="2800" dirty="0">
                          <a:effectLst/>
                        </a:rPr>
                        <a:t>416</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a:txBody>
                    <a:bodyPr/>
                    <a:lstStyle/>
                    <a:p>
                      <a:pPr marL="0" marR="0" algn="ctr">
                        <a:lnSpc>
                          <a:spcPct val="107000"/>
                        </a:lnSpc>
                        <a:spcBef>
                          <a:spcPts val="0"/>
                        </a:spcBef>
                        <a:spcAft>
                          <a:spcPts val="800"/>
                        </a:spcAft>
                      </a:pPr>
                      <a:r>
                        <a:rPr lang="en-US" sz="2800" dirty="0">
                          <a:effectLst/>
                        </a:rPr>
                        <a:t>419</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a:txBody>
                    <a:bodyPr/>
                    <a:lstStyle/>
                    <a:p>
                      <a:pPr marL="0" marR="0" algn="ctr">
                        <a:lnSpc>
                          <a:spcPct val="107000"/>
                        </a:lnSpc>
                        <a:spcBef>
                          <a:spcPts val="0"/>
                        </a:spcBef>
                        <a:spcAft>
                          <a:spcPts val="800"/>
                        </a:spcAft>
                      </a:pPr>
                      <a:r>
                        <a:rPr lang="en-US" sz="2800" dirty="0">
                          <a:effectLst/>
                        </a:rPr>
                        <a:t>420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a:txBody>
                    <a:bodyPr/>
                    <a:lstStyle/>
                    <a:p>
                      <a:pPr marL="0" marR="0" algn="ctr">
                        <a:lnSpc>
                          <a:spcPct val="107000"/>
                        </a:lnSpc>
                        <a:spcBef>
                          <a:spcPts val="0"/>
                        </a:spcBef>
                        <a:spcAft>
                          <a:spcPts val="800"/>
                        </a:spcAft>
                      </a:pPr>
                      <a:r>
                        <a:rPr lang="en-US" sz="2800" dirty="0">
                          <a:effectLst/>
                        </a:rPr>
                        <a:t>422</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a:txBody>
                    <a:bodyPr/>
                    <a:lstStyle/>
                    <a:p>
                      <a:pPr marL="0" marR="0" algn="ctr">
                        <a:lnSpc>
                          <a:spcPct val="107000"/>
                        </a:lnSpc>
                        <a:spcBef>
                          <a:spcPts val="0"/>
                        </a:spcBef>
                        <a:spcAft>
                          <a:spcPts val="800"/>
                        </a:spcAft>
                      </a:pPr>
                      <a:r>
                        <a:rPr lang="en-US" sz="2800" dirty="0">
                          <a:effectLst/>
                        </a:rPr>
                        <a:t>422</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a:txBody>
                    <a:bodyPr/>
                    <a:lstStyle/>
                    <a:p>
                      <a:pPr marL="0" marR="0" algn="ctr">
                        <a:lnSpc>
                          <a:spcPct val="107000"/>
                        </a:lnSpc>
                        <a:spcBef>
                          <a:spcPts val="0"/>
                        </a:spcBef>
                        <a:spcAft>
                          <a:spcPts val="800"/>
                        </a:spcAft>
                      </a:pPr>
                      <a:r>
                        <a:rPr lang="en-US" sz="2800" dirty="0">
                          <a:effectLst/>
                        </a:rPr>
                        <a:t>423</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a:txBody>
                    <a:bodyPr/>
                    <a:lstStyle/>
                    <a:p>
                      <a:pPr marL="0" marR="0" algn="ctr">
                        <a:lnSpc>
                          <a:spcPct val="107000"/>
                        </a:lnSpc>
                        <a:spcBef>
                          <a:spcPts val="0"/>
                        </a:spcBef>
                        <a:spcAft>
                          <a:spcPts val="800"/>
                        </a:spcAft>
                      </a:pPr>
                      <a:r>
                        <a:rPr lang="en-US" sz="2800" dirty="0">
                          <a:effectLst/>
                        </a:rPr>
                        <a:t>424</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a:txBody>
                    <a:bodyPr/>
                    <a:lstStyle/>
                    <a:p>
                      <a:pPr marL="0" marR="0" algn="ctr">
                        <a:lnSpc>
                          <a:spcPct val="107000"/>
                        </a:lnSpc>
                        <a:spcBef>
                          <a:spcPts val="0"/>
                        </a:spcBef>
                        <a:spcAft>
                          <a:spcPts val="800"/>
                        </a:spcAft>
                      </a:pPr>
                      <a:r>
                        <a:rPr lang="en-US" sz="2800" dirty="0">
                          <a:effectLst/>
                        </a:rPr>
                        <a:t>426</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extLst>
                  <a:ext uri="{0D108BD9-81ED-4DB2-BD59-A6C34878D82A}">
                    <a16:rowId xmlns:a16="http://schemas.microsoft.com/office/drawing/2014/main" val="2451649284"/>
                  </a:ext>
                </a:extLst>
              </a:tr>
              <a:tr h="1081605">
                <a:tc>
                  <a:txBody>
                    <a:bodyPr/>
                    <a:lstStyle/>
                    <a:p>
                      <a:pPr marL="0" marR="0">
                        <a:lnSpc>
                          <a:spcPct val="107000"/>
                        </a:lnSpc>
                        <a:spcBef>
                          <a:spcPts val="0"/>
                        </a:spcBef>
                        <a:spcAft>
                          <a:spcPts val="800"/>
                        </a:spcAft>
                      </a:pPr>
                      <a:r>
                        <a:rPr lang="en-US" sz="2800" dirty="0">
                          <a:effectLst/>
                        </a:rPr>
                        <a:t>ELA Ready Cut Score</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a:txBody>
                    <a:bodyPr/>
                    <a:lstStyle/>
                    <a:p>
                      <a:pPr marL="0" marR="0" algn="ctr">
                        <a:lnSpc>
                          <a:spcPct val="107000"/>
                        </a:lnSpc>
                        <a:spcBef>
                          <a:spcPts val="0"/>
                        </a:spcBef>
                        <a:spcAft>
                          <a:spcPts val="800"/>
                        </a:spcAft>
                      </a:pPr>
                      <a:r>
                        <a:rPr lang="en-US" sz="2800" dirty="0">
                          <a:effectLst/>
                        </a:rPr>
                        <a:t>419</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a:txBody>
                    <a:bodyPr/>
                    <a:lstStyle/>
                    <a:p>
                      <a:pPr marL="0" marR="0" algn="ctr">
                        <a:lnSpc>
                          <a:spcPct val="107000"/>
                        </a:lnSpc>
                        <a:spcBef>
                          <a:spcPts val="0"/>
                        </a:spcBef>
                        <a:spcAft>
                          <a:spcPts val="800"/>
                        </a:spcAft>
                      </a:pPr>
                      <a:r>
                        <a:rPr lang="en-US" sz="2800" dirty="0">
                          <a:effectLst/>
                        </a:rPr>
                        <a:t>422</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a:txBody>
                    <a:bodyPr/>
                    <a:lstStyle/>
                    <a:p>
                      <a:pPr marL="0" marR="0" algn="ctr">
                        <a:lnSpc>
                          <a:spcPct val="107000"/>
                        </a:lnSpc>
                        <a:spcBef>
                          <a:spcPts val="0"/>
                        </a:spcBef>
                        <a:spcAft>
                          <a:spcPts val="800"/>
                        </a:spcAft>
                      </a:pPr>
                      <a:r>
                        <a:rPr lang="en-US" sz="2800" dirty="0">
                          <a:effectLst/>
                        </a:rPr>
                        <a:t>424</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a:txBody>
                    <a:bodyPr/>
                    <a:lstStyle/>
                    <a:p>
                      <a:pPr marL="0" marR="0" algn="ctr">
                        <a:lnSpc>
                          <a:spcPct val="107000"/>
                        </a:lnSpc>
                        <a:spcBef>
                          <a:spcPts val="0"/>
                        </a:spcBef>
                        <a:spcAft>
                          <a:spcPts val="800"/>
                        </a:spcAft>
                      </a:pPr>
                      <a:r>
                        <a:rPr lang="en-US" sz="2800" dirty="0">
                          <a:effectLst/>
                        </a:rPr>
                        <a:t>426</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a:txBody>
                    <a:bodyPr/>
                    <a:lstStyle/>
                    <a:p>
                      <a:pPr marL="0" marR="0" algn="ctr">
                        <a:lnSpc>
                          <a:spcPct val="107000"/>
                        </a:lnSpc>
                        <a:spcBef>
                          <a:spcPts val="0"/>
                        </a:spcBef>
                        <a:spcAft>
                          <a:spcPts val="800"/>
                        </a:spcAft>
                      </a:pPr>
                      <a:r>
                        <a:rPr lang="en-US" sz="2800" dirty="0">
                          <a:effectLst/>
                        </a:rPr>
                        <a:t>426</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a:txBody>
                    <a:bodyPr/>
                    <a:lstStyle/>
                    <a:p>
                      <a:pPr marL="0" marR="0" algn="ctr">
                        <a:lnSpc>
                          <a:spcPct val="107000"/>
                        </a:lnSpc>
                        <a:spcBef>
                          <a:spcPts val="0"/>
                        </a:spcBef>
                        <a:spcAft>
                          <a:spcPts val="800"/>
                        </a:spcAft>
                      </a:pPr>
                      <a:r>
                        <a:rPr lang="en-US" sz="2800" dirty="0">
                          <a:effectLst/>
                        </a:rPr>
                        <a:t>427</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a:txBody>
                    <a:bodyPr/>
                    <a:lstStyle/>
                    <a:p>
                      <a:pPr marL="0" marR="0" algn="ctr">
                        <a:lnSpc>
                          <a:spcPct val="107000"/>
                        </a:lnSpc>
                        <a:spcBef>
                          <a:spcPts val="0"/>
                        </a:spcBef>
                        <a:spcAft>
                          <a:spcPts val="800"/>
                        </a:spcAft>
                      </a:pPr>
                      <a:r>
                        <a:rPr lang="en-US" sz="2800" dirty="0">
                          <a:effectLst/>
                        </a:rPr>
                        <a:t>428</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a:txBody>
                    <a:bodyPr/>
                    <a:lstStyle/>
                    <a:p>
                      <a:pPr marL="0" marR="0" algn="ctr">
                        <a:lnSpc>
                          <a:spcPct val="107000"/>
                        </a:lnSpc>
                        <a:spcBef>
                          <a:spcPts val="0"/>
                        </a:spcBef>
                        <a:spcAft>
                          <a:spcPts val="800"/>
                        </a:spcAft>
                      </a:pPr>
                      <a:r>
                        <a:rPr lang="en-US" sz="2800" dirty="0">
                          <a:effectLst/>
                        </a:rPr>
                        <a:t>430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extLst>
                  <a:ext uri="{0D108BD9-81ED-4DB2-BD59-A6C34878D82A}">
                    <a16:rowId xmlns:a16="http://schemas.microsoft.com/office/drawing/2014/main" val="674074441"/>
                  </a:ext>
                </a:extLst>
              </a:tr>
              <a:tr h="1081605">
                <a:tc>
                  <a:txBody>
                    <a:bodyPr/>
                    <a:lstStyle/>
                    <a:p>
                      <a:pPr marL="0" marR="0">
                        <a:lnSpc>
                          <a:spcPct val="107000"/>
                        </a:lnSpc>
                        <a:spcBef>
                          <a:spcPts val="0"/>
                        </a:spcBef>
                        <a:spcAft>
                          <a:spcPts val="800"/>
                        </a:spcAft>
                      </a:pPr>
                      <a:r>
                        <a:rPr lang="en-US" sz="2800" dirty="0">
                          <a:effectLst/>
                        </a:rPr>
                        <a:t>ELA Exceeds Cut Score</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a:txBody>
                    <a:bodyPr/>
                    <a:lstStyle/>
                    <a:p>
                      <a:pPr marL="0" marR="0" algn="ctr">
                        <a:lnSpc>
                          <a:spcPct val="107000"/>
                        </a:lnSpc>
                        <a:spcBef>
                          <a:spcPts val="0"/>
                        </a:spcBef>
                        <a:spcAft>
                          <a:spcPts val="800"/>
                        </a:spcAft>
                      </a:pPr>
                      <a:r>
                        <a:rPr lang="en-US" sz="2800" dirty="0">
                          <a:effectLst/>
                        </a:rPr>
                        <a:t>422</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a:txBody>
                    <a:bodyPr/>
                    <a:lstStyle/>
                    <a:p>
                      <a:pPr marL="0" marR="0" algn="ctr">
                        <a:lnSpc>
                          <a:spcPct val="107000"/>
                        </a:lnSpc>
                        <a:spcBef>
                          <a:spcPts val="0"/>
                        </a:spcBef>
                        <a:spcAft>
                          <a:spcPts val="800"/>
                        </a:spcAft>
                      </a:pPr>
                      <a:r>
                        <a:rPr lang="en-US" sz="2800" dirty="0">
                          <a:effectLst/>
                        </a:rPr>
                        <a:t>425</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a:txBody>
                    <a:bodyPr/>
                    <a:lstStyle/>
                    <a:p>
                      <a:pPr marL="0" marR="0" algn="ctr">
                        <a:lnSpc>
                          <a:spcPct val="107000"/>
                        </a:lnSpc>
                        <a:spcBef>
                          <a:spcPts val="0"/>
                        </a:spcBef>
                        <a:spcAft>
                          <a:spcPts val="800"/>
                        </a:spcAft>
                      </a:pPr>
                      <a:r>
                        <a:rPr lang="en-US" sz="2800" dirty="0">
                          <a:effectLst/>
                        </a:rPr>
                        <a:t>428</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a:txBody>
                    <a:bodyPr/>
                    <a:lstStyle/>
                    <a:p>
                      <a:pPr marL="0" marR="0" algn="ctr">
                        <a:lnSpc>
                          <a:spcPct val="107000"/>
                        </a:lnSpc>
                        <a:spcBef>
                          <a:spcPts val="0"/>
                        </a:spcBef>
                        <a:spcAft>
                          <a:spcPts val="800"/>
                        </a:spcAft>
                      </a:pPr>
                      <a:r>
                        <a:rPr lang="en-US" sz="2800" dirty="0">
                          <a:effectLst/>
                        </a:rPr>
                        <a:t>430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a:txBody>
                    <a:bodyPr/>
                    <a:lstStyle/>
                    <a:p>
                      <a:pPr marL="0" marR="0" algn="ctr">
                        <a:lnSpc>
                          <a:spcPct val="107000"/>
                        </a:lnSpc>
                        <a:spcBef>
                          <a:spcPts val="0"/>
                        </a:spcBef>
                        <a:spcAft>
                          <a:spcPts val="800"/>
                        </a:spcAft>
                      </a:pPr>
                      <a:r>
                        <a:rPr lang="en-US" sz="2800" dirty="0">
                          <a:effectLst/>
                        </a:rPr>
                        <a:t>430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a:txBody>
                    <a:bodyPr/>
                    <a:lstStyle/>
                    <a:p>
                      <a:pPr marL="0" marR="0" algn="ctr">
                        <a:lnSpc>
                          <a:spcPct val="107000"/>
                        </a:lnSpc>
                        <a:spcBef>
                          <a:spcPts val="0"/>
                        </a:spcBef>
                        <a:spcAft>
                          <a:spcPts val="800"/>
                        </a:spcAft>
                      </a:pPr>
                      <a:r>
                        <a:rPr lang="en-US" sz="2800" dirty="0">
                          <a:effectLst/>
                        </a:rPr>
                        <a:t>431</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a:txBody>
                    <a:bodyPr/>
                    <a:lstStyle/>
                    <a:p>
                      <a:pPr marL="0" marR="0" algn="ctr">
                        <a:lnSpc>
                          <a:spcPct val="107000"/>
                        </a:lnSpc>
                        <a:spcBef>
                          <a:spcPts val="0"/>
                        </a:spcBef>
                        <a:spcAft>
                          <a:spcPts val="800"/>
                        </a:spcAft>
                      </a:pPr>
                      <a:r>
                        <a:rPr lang="en-US" sz="2800" dirty="0">
                          <a:effectLst/>
                        </a:rPr>
                        <a:t>432</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tc>
                  <a:txBody>
                    <a:bodyPr/>
                    <a:lstStyle/>
                    <a:p>
                      <a:pPr marL="0" marR="0" algn="ctr">
                        <a:lnSpc>
                          <a:spcPct val="107000"/>
                        </a:lnSpc>
                        <a:spcBef>
                          <a:spcPts val="0"/>
                        </a:spcBef>
                        <a:spcAft>
                          <a:spcPts val="800"/>
                        </a:spcAft>
                      </a:pPr>
                      <a:r>
                        <a:rPr lang="en-US" sz="2800" dirty="0">
                          <a:effectLst/>
                        </a:rPr>
                        <a:t>434</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extLst>
                  <a:ext uri="{0D108BD9-81ED-4DB2-BD59-A6C34878D82A}">
                    <a16:rowId xmlns:a16="http://schemas.microsoft.com/office/drawing/2014/main" val="1403870815"/>
                  </a:ext>
                </a:extLst>
              </a:tr>
            </a:tbl>
          </a:graphicData>
        </a:graphic>
      </p:graphicFrame>
    </p:spTree>
    <p:extLst>
      <p:ext uri="{BB962C8B-B14F-4D97-AF65-F5344CB8AC3E}">
        <p14:creationId xmlns:p14="http://schemas.microsoft.com/office/powerpoint/2010/main" val="5876337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20901" y="5703215"/>
            <a:ext cx="1096570" cy="1142194"/>
          </a:xfrm>
          <a:prstGeom prst="rect">
            <a:avLst/>
          </a:prstGeom>
        </p:spPr>
      </p:pic>
      <p:sp>
        <p:nvSpPr>
          <p:cNvPr id="6" name="Title 1"/>
          <p:cNvSpPr txBox="1">
            <a:spLocks/>
          </p:cNvSpPr>
          <p:nvPr/>
        </p:nvSpPr>
        <p:spPr>
          <a:xfrm>
            <a:off x="220429" y="247838"/>
            <a:ext cx="11751143" cy="68974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600" dirty="0">
                <a:latin typeface="+mn-lt"/>
              </a:rPr>
              <a:t>The Course Code Lists Have Been Updated</a:t>
            </a:r>
            <a:endParaRPr lang="en-US" dirty="0"/>
          </a:p>
        </p:txBody>
      </p:sp>
      <p:sp>
        <p:nvSpPr>
          <p:cNvPr id="7" name="Rectangle 6"/>
          <p:cNvSpPr/>
          <p:nvPr/>
        </p:nvSpPr>
        <p:spPr>
          <a:xfrm>
            <a:off x="685800" y="1714499"/>
            <a:ext cx="10801350" cy="1569660"/>
          </a:xfrm>
          <a:prstGeom prst="rect">
            <a:avLst/>
          </a:prstGeom>
        </p:spPr>
        <p:txBody>
          <a:bodyPr wrap="square">
            <a:spAutoFit/>
          </a:bodyPr>
          <a:lstStyle/>
          <a:p>
            <a:r>
              <a:rPr lang="en-US" sz="3200" dirty="0"/>
              <a:t>Appendix B has updated course code lists for Advanced Placement, International Baccalaureate Courses, Concurrent Credit Courses, and Computer Science.</a:t>
            </a:r>
          </a:p>
        </p:txBody>
      </p:sp>
    </p:spTree>
    <p:extLst>
      <p:ext uri="{BB962C8B-B14F-4D97-AF65-F5344CB8AC3E}">
        <p14:creationId xmlns:p14="http://schemas.microsoft.com/office/powerpoint/2010/main" val="34828084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20901" y="5703215"/>
            <a:ext cx="1096570" cy="1142194"/>
          </a:xfrm>
          <a:prstGeom prst="rect">
            <a:avLst/>
          </a:prstGeom>
        </p:spPr>
      </p:pic>
      <p:sp>
        <p:nvSpPr>
          <p:cNvPr id="6" name="Title 1"/>
          <p:cNvSpPr txBox="1">
            <a:spLocks/>
          </p:cNvSpPr>
          <p:nvPr/>
        </p:nvSpPr>
        <p:spPr>
          <a:xfrm>
            <a:off x="262614" y="114683"/>
            <a:ext cx="11708958" cy="68974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600" b="1" dirty="0"/>
              <a:t>Some 2018 Computer Science Courses From Appendix B</a:t>
            </a:r>
            <a:endParaRPr lang="en-US" sz="3600" dirty="0"/>
          </a:p>
        </p:txBody>
      </p:sp>
      <p:graphicFrame>
        <p:nvGraphicFramePr>
          <p:cNvPr id="3" name="Table 2"/>
          <p:cNvGraphicFramePr>
            <a:graphicFrameLocks noGrp="1"/>
          </p:cNvGraphicFramePr>
          <p:nvPr>
            <p:extLst/>
          </p:nvPr>
        </p:nvGraphicFramePr>
        <p:xfrm>
          <a:off x="262614" y="804424"/>
          <a:ext cx="11666772" cy="4924699"/>
        </p:xfrm>
        <a:graphic>
          <a:graphicData uri="http://schemas.openxmlformats.org/drawingml/2006/table">
            <a:tbl>
              <a:tblPr firstRow="1" firstCol="1" bandRow="1">
                <a:tableStyleId>{5C22544A-7EE6-4342-B048-85BDC9FD1C3A}</a:tableStyleId>
              </a:tblPr>
              <a:tblGrid>
                <a:gridCol w="1296308">
                  <a:extLst>
                    <a:ext uri="{9D8B030D-6E8A-4147-A177-3AD203B41FA5}">
                      <a16:colId xmlns:a16="http://schemas.microsoft.com/office/drawing/2014/main" val="2760492331"/>
                    </a:ext>
                  </a:extLst>
                </a:gridCol>
                <a:gridCol w="1296308">
                  <a:extLst>
                    <a:ext uri="{9D8B030D-6E8A-4147-A177-3AD203B41FA5}">
                      <a16:colId xmlns:a16="http://schemas.microsoft.com/office/drawing/2014/main" val="3170418467"/>
                    </a:ext>
                  </a:extLst>
                </a:gridCol>
                <a:gridCol w="1296308">
                  <a:extLst>
                    <a:ext uri="{9D8B030D-6E8A-4147-A177-3AD203B41FA5}">
                      <a16:colId xmlns:a16="http://schemas.microsoft.com/office/drawing/2014/main" val="4229491009"/>
                    </a:ext>
                  </a:extLst>
                </a:gridCol>
                <a:gridCol w="1296308">
                  <a:extLst>
                    <a:ext uri="{9D8B030D-6E8A-4147-A177-3AD203B41FA5}">
                      <a16:colId xmlns:a16="http://schemas.microsoft.com/office/drawing/2014/main" val="1764526750"/>
                    </a:ext>
                  </a:extLst>
                </a:gridCol>
                <a:gridCol w="1296308">
                  <a:extLst>
                    <a:ext uri="{9D8B030D-6E8A-4147-A177-3AD203B41FA5}">
                      <a16:colId xmlns:a16="http://schemas.microsoft.com/office/drawing/2014/main" val="615514747"/>
                    </a:ext>
                  </a:extLst>
                </a:gridCol>
                <a:gridCol w="1296308">
                  <a:extLst>
                    <a:ext uri="{9D8B030D-6E8A-4147-A177-3AD203B41FA5}">
                      <a16:colId xmlns:a16="http://schemas.microsoft.com/office/drawing/2014/main" val="1770160819"/>
                    </a:ext>
                  </a:extLst>
                </a:gridCol>
                <a:gridCol w="1296308">
                  <a:extLst>
                    <a:ext uri="{9D8B030D-6E8A-4147-A177-3AD203B41FA5}">
                      <a16:colId xmlns:a16="http://schemas.microsoft.com/office/drawing/2014/main" val="376954274"/>
                    </a:ext>
                  </a:extLst>
                </a:gridCol>
                <a:gridCol w="1296308">
                  <a:extLst>
                    <a:ext uri="{9D8B030D-6E8A-4147-A177-3AD203B41FA5}">
                      <a16:colId xmlns:a16="http://schemas.microsoft.com/office/drawing/2014/main" val="1304448559"/>
                    </a:ext>
                  </a:extLst>
                </a:gridCol>
                <a:gridCol w="1296308">
                  <a:extLst>
                    <a:ext uri="{9D8B030D-6E8A-4147-A177-3AD203B41FA5}">
                      <a16:colId xmlns:a16="http://schemas.microsoft.com/office/drawing/2014/main" val="3992290833"/>
                    </a:ext>
                  </a:extLst>
                </a:gridCol>
              </a:tblGrid>
              <a:tr h="717753">
                <a:tc>
                  <a:txBody>
                    <a:bodyPr/>
                    <a:lstStyle/>
                    <a:p>
                      <a:pPr>
                        <a:lnSpc>
                          <a:spcPct val="107000"/>
                        </a:lnSpc>
                      </a:pPr>
                      <a:endParaRPr lang="en-US" sz="1100" dirty="0">
                        <a:effectLst/>
                        <a:latin typeface="Calibri" panose="020F0502020204030204" pitchFamily="34" charset="0"/>
                        <a:cs typeface="Times New Roman" panose="02020603050405020304" pitchFamily="18" charset="0"/>
                      </a:endParaRPr>
                    </a:p>
                  </a:txBody>
                  <a:tcPr marL="13970" marR="13970" marT="13970" marB="13970" anchor="ctr">
                    <a:solidFill>
                      <a:schemeClr val="accent1">
                        <a:lumMod val="60000"/>
                        <a:lumOff val="40000"/>
                      </a:schemeClr>
                    </a:solidFill>
                  </a:tcPr>
                </a:tc>
                <a:tc>
                  <a:txBody>
                    <a:bodyPr/>
                    <a:lstStyle/>
                    <a:p>
                      <a:pPr marL="0" marR="0" algn="ctr">
                        <a:lnSpc>
                          <a:spcPct val="107000"/>
                        </a:lnSpc>
                        <a:spcBef>
                          <a:spcPts val="0"/>
                        </a:spcBef>
                        <a:spcAft>
                          <a:spcPts val="1000"/>
                        </a:spcAft>
                      </a:pPr>
                      <a:r>
                        <a:rPr lang="en-US" sz="1200" dirty="0">
                          <a:solidFill>
                            <a:schemeClr val="tx1"/>
                          </a:solidFill>
                          <a:effectLst/>
                        </a:rPr>
                        <a:t>HS CS Level 1</a:t>
                      </a:r>
                    </a:p>
                    <a:p>
                      <a:pPr marL="0" marR="0" algn="ctr">
                        <a:lnSpc>
                          <a:spcPct val="107000"/>
                        </a:lnSpc>
                        <a:spcBef>
                          <a:spcPts val="0"/>
                        </a:spcBef>
                        <a:spcAft>
                          <a:spcPts val="1000"/>
                        </a:spcAft>
                      </a:pPr>
                      <a:r>
                        <a:rPr lang="en-US" sz="1200" dirty="0">
                          <a:solidFill>
                            <a:schemeClr val="tx1"/>
                          </a:solidFill>
                          <a:effectLst/>
                        </a:rPr>
                        <a:t>Note 1</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13970" marR="13970" marT="13970" marB="13970" anchor="ctr">
                    <a:solidFill>
                      <a:schemeClr val="accent1">
                        <a:lumMod val="60000"/>
                        <a:lumOff val="40000"/>
                      </a:schemeClr>
                    </a:solidFill>
                  </a:tcPr>
                </a:tc>
                <a:tc>
                  <a:txBody>
                    <a:bodyPr/>
                    <a:lstStyle/>
                    <a:p>
                      <a:pPr marL="0" marR="0" algn="ctr">
                        <a:lnSpc>
                          <a:spcPct val="107000"/>
                        </a:lnSpc>
                        <a:spcBef>
                          <a:spcPts val="0"/>
                        </a:spcBef>
                        <a:spcAft>
                          <a:spcPts val="1000"/>
                        </a:spcAft>
                      </a:pPr>
                      <a:r>
                        <a:rPr lang="en-US" sz="1200" dirty="0">
                          <a:solidFill>
                            <a:schemeClr val="tx1"/>
                          </a:solidFill>
                          <a:effectLst/>
                        </a:rPr>
                        <a:t>HS CS Level 2</a:t>
                      </a:r>
                    </a:p>
                    <a:p>
                      <a:pPr marL="0" marR="0" algn="ctr">
                        <a:lnSpc>
                          <a:spcPct val="107000"/>
                        </a:lnSpc>
                        <a:spcBef>
                          <a:spcPts val="0"/>
                        </a:spcBef>
                        <a:spcAft>
                          <a:spcPts val="1000"/>
                        </a:spcAft>
                      </a:pPr>
                      <a:r>
                        <a:rPr lang="en-US" sz="1200" dirty="0">
                          <a:solidFill>
                            <a:schemeClr val="tx1"/>
                          </a:solidFill>
                          <a:effectLst/>
                        </a:rPr>
                        <a:t>Note 1</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13970" marR="13970" marT="13970" marB="13970" anchor="ctr">
                    <a:solidFill>
                      <a:schemeClr val="accent1">
                        <a:lumMod val="60000"/>
                        <a:lumOff val="40000"/>
                      </a:schemeClr>
                    </a:solidFill>
                  </a:tcPr>
                </a:tc>
                <a:tc>
                  <a:txBody>
                    <a:bodyPr/>
                    <a:lstStyle/>
                    <a:p>
                      <a:pPr marL="0" marR="0" algn="ctr">
                        <a:lnSpc>
                          <a:spcPct val="107000"/>
                        </a:lnSpc>
                        <a:spcBef>
                          <a:spcPts val="0"/>
                        </a:spcBef>
                        <a:spcAft>
                          <a:spcPts val="1000"/>
                        </a:spcAft>
                      </a:pPr>
                      <a:r>
                        <a:rPr lang="en-US" sz="1200" dirty="0">
                          <a:solidFill>
                            <a:schemeClr val="tx1"/>
                          </a:solidFill>
                          <a:effectLst/>
                        </a:rPr>
                        <a:t>HS CS Level 3</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13970" marR="13970" marT="13970" marB="13970" anchor="ctr">
                    <a:solidFill>
                      <a:schemeClr val="accent1">
                        <a:lumMod val="60000"/>
                        <a:lumOff val="40000"/>
                      </a:schemeClr>
                    </a:solidFill>
                  </a:tcPr>
                </a:tc>
                <a:tc>
                  <a:txBody>
                    <a:bodyPr/>
                    <a:lstStyle/>
                    <a:p>
                      <a:pPr marL="0" marR="0" algn="ctr">
                        <a:lnSpc>
                          <a:spcPct val="107000"/>
                        </a:lnSpc>
                        <a:spcBef>
                          <a:spcPts val="0"/>
                        </a:spcBef>
                        <a:spcAft>
                          <a:spcPts val="1000"/>
                        </a:spcAft>
                      </a:pPr>
                      <a:r>
                        <a:rPr lang="en-US" sz="1200" dirty="0">
                          <a:solidFill>
                            <a:schemeClr val="tx1"/>
                          </a:solidFill>
                          <a:effectLst/>
                        </a:rPr>
                        <a:t>HS CS Level 4</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13970" marR="13970" marT="13970" marB="13970" anchor="ctr">
                    <a:solidFill>
                      <a:schemeClr val="accent1">
                        <a:lumMod val="60000"/>
                        <a:lumOff val="40000"/>
                      </a:schemeClr>
                    </a:solidFill>
                  </a:tcPr>
                </a:tc>
                <a:tc>
                  <a:txBody>
                    <a:bodyPr/>
                    <a:lstStyle/>
                    <a:p>
                      <a:pPr marL="0" marR="0" algn="ctr">
                        <a:lnSpc>
                          <a:spcPct val="107000"/>
                        </a:lnSpc>
                        <a:spcBef>
                          <a:spcPts val="0"/>
                        </a:spcBef>
                        <a:spcAft>
                          <a:spcPts val="1000"/>
                        </a:spcAft>
                      </a:pPr>
                      <a:r>
                        <a:rPr lang="en-US" sz="1200" dirty="0">
                          <a:solidFill>
                            <a:schemeClr val="tx1"/>
                          </a:solidFill>
                          <a:effectLst/>
                        </a:rPr>
                        <a:t>Advanced HS CS Level 1</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13970" marR="13970" marT="13970" marB="13970" anchor="ctr">
                    <a:solidFill>
                      <a:schemeClr val="accent1">
                        <a:lumMod val="60000"/>
                        <a:lumOff val="40000"/>
                      </a:schemeClr>
                    </a:solidFill>
                  </a:tcPr>
                </a:tc>
                <a:tc>
                  <a:txBody>
                    <a:bodyPr/>
                    <a:lstStyle/>
                    <a:p>
                      <a:pPr marL="0" marR="0" algn="ctr">
                        <a:lnSpc>
                          <a:spcPct val="107000"/>
                        </a:lnSpc>
                        <a:spcBef>
                          <a:spcPts val="0"/>
                        </a:spcBef>
                        <a:spcAft>
                          <a:spcPts val="1000"/>
                        </a:spcAft>
                      </a:pPr>
                      <a:r>
                        <a:rPr lang="en-US" sz="1200" dirty="0">
                          <a:solidFill>
                            <a:schemeClr val="tx1"/>
                          </a:solidFill>
                          <a:effectLst/>
                        </a:rPr>
                        <a:t>Advanced HS CS Level 2</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13970" marR="13970" marT="13970" marB="13970" anchor="ctr">
                    <a:solidFill>
                      <a:schemeClr val="accent1">
                        <a:lumMod val="60000"/>
                        <a:lumOff val="40000"/>
                      </a:schemeClr>
                    </a:solidFill>
                  </a:tcPr>
                </a:tc>
                <a:tc>
                  <a:txBody>
                    <a:bodyPr/>
                    <a:lstStyle/>
                    <a:p>
                      <a:pPr marL="0" marR="0" algn="ctr">
                        <a:lnSpc>
                          <a:spcPct val="107000"/>
                        </a:lnSpc>
                        <a:spcBef>
                          <a:spcPts val="0"/>
                        </a:spcBef>
                        <a:spcAft>
                          <a:spcPts val="1000"/>
                        </a:spcAft>
                      </a:pPr>
                      <a:r>
                        <a:rPr lang="en-US" sz="1200" dirty="0">
                          <a:solidFill>
                            <a:schemeClr val="tx1"/>
                          </a:solidFill>
                          <a:effectLst/>
                        </a:rPr>
                        <a:t>Additional Advanced HS CS Level 1</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13970" marR="13970" marT="13970" marB="13970" anchor="ctr">
                    <a:solidFill>
                      <a:schemeClr val="accent1">
                        <a:lumMod val="60000"/>
                        <a:lumOff val="40000"/>
                      </a:schemeClr>
                    </a:solidFill>
                  </a:tcPr>
                </a:tc>
                <a:tc>
                  <a:txBody>
                    <a:bodyPr/>
                    <a:lstStyle/>
                    <a:p>
                      <a:pPr marL="0" marR="0" algn="ctr">
                        <a:lnSpc>
                          <a:spcPct val="107000"/>
                        </a:lnSpc>
                        <a:spcBef>
                          <a:spcPts val="0"/>
                        </a:spcBef>
                        <a:spcAft>
                          <a:spcPts val="1000"/>
                        </a:spcAft>
                      </a:pPr>
                      <a:r>
                        <a:rPr lang="en-US" sz="1200" dirty="0">
                          <a:solidFill>
                            <a:schemeClr val="tx1"/>
                          </a:solidFill>
                          <a:effectLst/>
                        </a:rPr>
                        <a:t>Additional Advanced HS CS Level 2</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13970" marR="13970" marT="13970" marB="13970" anchor="ctr">
                    <a:solidFill>
                      <a:schemeClr val="accent1">
                        <a:lumMod val="60000"/>
                        <a:lumOff val="40000"/>
                      </a:schemeClr>
                    </a:solidFill>
                  </a:tcPr>
                </a:tc>
                <a:extLst>
                  <a:ext uri="{0D108BD9-81ED-4DB2-BD59-A6C34878D82A}">
                    <a16:rowId xmlns:a16="http://schemas.microsoft.com/office/drawing/2014/main" val="4243292719"/>
                  </a:ext>
                </a:extLst>
              </a:tr>
              <a:tr h="733534">
                <a:tc>
                  <a:txBody>
                    <a:bodyPr/>
                    <a:lstStyle/>
                    <a:p>
                      <a:pPr marL="0" marR="0" algn="ctr">
                        <a:lnSpc>
                          <a:spcPct val="107000"/>
                        </a:lnSpc>
                        <a:spcBef>
                          <a:spcPts val="0"/>
                        </a:spcBef>
                        <a:spcAft>
                          <a:spcPts val="1000"/>
                        </a:spcAft>
                      </a:pPr>
                      <a:r>
                        <a:rPr lang="en-US" sz="1200" dirty="0">
                          <a:solidFill>
                            <a:schemeClr val="tx1"/>
                          </a:solidFill>
                          <a:effectLst/>
                        </a:rPr>
                        <a:t>Computer Science with Programming/ Coding Emphasis</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accent1">
                        <a:lumMod val="60000"/>
                        <a:lumOff val="40000"/>
                      </a:schemeClr>
                    </a:solidFill>
                  </a:tcPr>
                </a:tc>
                <a:tc>
                  <a:txBody>
                    <a:bodyPr/>
                    <a:lstStyle/>
                    <a:p>
                      <a:pPr marL="0" marR="0" algn="ctr">
                        <a:lnSpc>
                          <a:spcPct val="107000"/>
                        </a:lnSpc>
                        <a:spcBef>
                          <a:spcPts val="0"/>
                        </a:spcBef>
                        <a:spcAft>
                          <a:spcPts val="0"/>
                        </a:spcAft>
                      </a:pPr>
                      <a:r>
                        <a:rPr lang="en-US" sz="1200" b="1" dirty="0">
                          <a:effectLst/>
                        </a:rPr>
                        <a:t>465010</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bg1">
                        <a:lumMod val="95000"/>
                      </a:schemeClr>
                    </a:solidFill>
                  </a:tcPr>
                </a:tc>
                <a:tc>
                  <a:txBody>
                    <a:bodyPr/>
                    <a:lstStyle/>
                    <a:p>
                      <a:pPr marL="0" marR="0" algn="ctr">
                        <a:lnSpc>
                          <a:spcPct val="107000"/>
                        </a:lnSpc>
                        <a:spcBef>
                          <a:spcPts val="0"/>
                        </a:spcBef>
                        <a:spcAft>
                          <a:spcPts val="0"/>
                        </a:spcAft>
                      </a:pPr>
                      <a:r>
                        <a:rPr lang="en-US" sz="1200" b="1" dirty="0">
                          <a:effectLst/>
                        </a:rPr>
                        <a:t>465020</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bg1">
                        <a:lumMod val="95000"/>
                      </a:schemeClr>
                    </a:solidFill>
                  </a:tcPr>
                </a:tc>
                <a:tc>
                  <a:txBody>
                    <a:bodyPr/>
                    <a:lstStyle/>
                    <a:p>
                      <a:pPr marL="0" marR="0" algn="ctr">
                        <a:lnSpc>
                          <a:spcPct val="107000"/>
                        </a:lnSpc>
                        <a:spcBef>
                          <a:spcPts val="0"/>
                        </a:spcBef>
                        <a:spcAft>
                          <a:spcPts val="0"/>
                        </a:spcAft>
                      </a:pPr>
                      <a:r>
                        <a:rPr lang="en-US" sz="1200" b="1" dirty="0">
                          <a:effectLst/>
                        </a:rPr>
                        <a:t>465030</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bg1">
                        <a:lumMod val="95000"/>
                      </a:schemeClr>
                    </a:solidFill>
                  </a:tcPr>
                </a:tc>
                <a:tc>
                  <a:txBody>
                    <a:bodyPr/>
                    <a:lstStyle/>
                    <a:p>
                      <a:pPr marL="0" marR="0" algn="ctr">
                        <a:lnSpc>
                          <a:spcPct val="107000"/>
                        </a:lnSpc>
                        <a:spcBef>
                          <a:spcPts val="0"/>
                        </a:spcBef>
                        <a:spcAft>
                          <a:spcPts val="0"/>
                        </a:spcAft>
                      </a:pPr>
                      <a:r>
                        <a:rPr lang="en-US" sz="1200" b="1" dirty="0">
                          <a:effectLst/>
                        </a:rPr>
                        <a:t>465040</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bg1">
                        <a:lumMod val="95000"/>
                      </a:schemeClr>
                    </a:solidFill>
                  </a:tcP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tc>
                <a:extLst>
                  <a:ext uri="{0D108BD9-81ED-4DB2-BD59-A6C34878D82A}">
                    <a16:rowId xmlns:a16="http://schemas.microsoft.com/office/drawing/2014/main" val="1903522582"/>
                  </a:ext>
                </a:extLst>
              </a:tr>
              <a:tr h="462127">
                <a:tc>
                  <a:txBody>
                    <a:bodyPr/>
                    <a:lstStyle/>
                    <a:p>
                      <a:pPr marL="0" marR="0" algn="ctr">
                        <a:lnSpc>
                          <a:spcPct val="107000"/>
                        </a:lnSpc>
                        <a:spcBef>
                          <a:spcPts val="0"/>
                        </a:spcBef>
                        <a:spcAft>
                          <a:spcPts val="1000"/>
                        </a:spcAft>
                      </a:pPr>
                      <a:r>
                        <a:rPr lang="en-US" sz="1200" dirty="0">
                          <a:solidFill>
                            <a:schemeClr val="tx1"/>
                          </a:solidFill>
                          <a:effectLst/>
                        </a:rPr>
                        <a:t>Mobile Application Development</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accent1">
                        <a:lumMod val="60000"/>
                        <a:lumOff val="40000"/>
                      </a:schemeClr>
                    </a:solidFill>
                  </a:tcPr>
                </a:tc>
                <a:tc>
                  <a:txBody>
                    <a:bodyPr/>
                    <a:lstStyle/>
                    <a:p>
                      <a:pPr marL="0" marR="0" algn="ctr">
                        <a:lnSpc>
                          <a:spcPct val="107000"/>
                        </a:lnSpc>
                        <a:spcBef>
                          <a:spcPts val="0"/>
                        </a:spcBef>
                        <a:spcAft>
                          <a:spcPts val="0"/>
                        </a:spcAft>
                      </a:pPr>
                      <a:r>
                        <a:rPr lang="en-US" sz="1200" b="1" dirty="0">
                          <a:effectLst/>
                        </a:rPr>
                        <a:t>465310</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bg1">
                        <a:lumMod val="95000"/>
                      </a:schemeClr>
                    </a:solidFill>
                  </a:tcPr>
                </a:tc>
                <a:tc>
                  <a:txBody>
                    <a:bodyPr/>
                    <a:lstStyle/>
                    <a:p>
                      <a:pPr marL="0" marR="0" algn="ctr">
                        <a:lnSpc>
                          <a:spcPct val="107000"/>
                        </a:lnSpc>
                        <a:spcBef>
                          <a:spcPts val="0"/>
                        </a:spcBef>
                        <a:spcAft>
                          <a:spcPts val="0"/>
                        </a:spcAft>
                      </a:pPr>
                      <a:r>
                        <a:rPr lang="en-US" sz="1200" b="1" dirty="0">
                          <a:effectLst/>
                        </a:rPr>
                        <a:t>465320</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bg1">
                        <a:lumMod val="95000"/>
                      </a:schemeClr>
                    </a:solidFill>
                  </a:tcPr>
                </a:tc>
                <a:tc>
                  <a:txBody>
                    <a:bodyPr/>
                    <a:lstStyle/>
                    <a:p>
                      <a:pPr marL="0" marR="0" algn="ctr">
                        <a:lnSpc>
                          <a:spcPct val="107000"/>
                        </a:lnSpc>
                        <a:spcBef>
                          <a:spcPts val="0"/>
                        </a:spcBef>
                        <a:spcAft>
                          <a:spcPts val="0"/>
                        </a:spcAft>
                      </a:pPr>
                      <a:r>
                        <a:rPr lang="en-US" sz="1200" b="1" dirty="0">
                          <a:effectLst/>
                        </a:rPr>
                        <a:t>465330</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bg1">
                        <a:lumMod val="95000"/>
                      </a:schemeClr>
                    </a:solidFill>
                  </a:tcPr>
                </a:tc>
                <a:tc>
                  <a:txBody>
                    <a:bodyPr/>
                    <a:lstStyle/>
                    <a:p>
                      <a:pPr marL="0" marR="0" algn="ctr">
                        <a:lnSpc>
                          <a:spcPct val="107000"/>
                        </a:lnSpc>
                        <a:spcBef>
                          <a:spcPts val="0"/>
                        </a:spcBef>
                        <a:spcAft>
                          <a:spcPts val="0"/>
                        </a:spcAft>
                      </a:pPr>
                      <a:r>
                        <a:rPr lang="en-US" sz="1200" b="1" dirty="0">
                          <a:effectLst/>
                        </a:rPr>
                        <a:t>465340</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bg1">
                        <a:lumMod val="95000"/>
                      </a:schemeClr>
                    </a:solidFill>
                  </a:tcP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accent5">
                        <a:lumMod val="20000"/>
                        <a:lumOff val="80000"/>
                      </a:schemeClr>
                    </a:solidFill>
                  </a:tcP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accent5">
                        <a:lumMod val="20000"/>
                        <a:lumOff val="80000"/>
                      </a:schemeClr>
                    </a:solidFill>
                  </a:tcPr>
                </a:tc>
                <a:tc>
                  <a:txBody>
                    <a:bodyPr/>
                    <a:lstStyle/>
                    <a:p>
                      <a:pPr marL="0" marR="0" algn="ctr">
                        <a:lnSpc>
                          <a:spcPct val="107000"/>
                        </a:lnSpc>
                        <a:spcBef>
                          <a:spcPts val="0"/>
                        </a:spcBef>
                        <a:spcAft>
                          <a:spcPts val="0"/>
                        </a:spcAft>
                      </a:pPr>
                      <a:r>
                        <a:rPr lang="en-US" sz="1200" b="1" dirty="0">
                          <a:effectLst/>
                        </a:rPr>
                        <a:t>Note 2</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tc>
                <a:tc>
                  <a:txBody>
                    <a:bodyPr/>
                    <a:lstStyle/>
                    <a:p>
                      <a:pPr marL="0" marR="0" algn="ctr">
                        <a:lnSpc>
                          <a:spcPct val="107000"/>
                        </a:lnSpc>
                        <a:spcBef>
                          <a:spcPts val="0"/>
                        </a:spcBef>
                        <a:spcAft>
                          <a:spcPts val="0"/>
                        </a:spcAft>
                      </a:pPr>
                      <a:r>
                        <a:rPr lang="en-US" sz="1200" b="1" dirty="0">
                          <a:effectLst/>
                        </a:rPr>
                        <a:t>Note 2</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tc>
                <a:extLst>
                  <a:ext uri="{0D108BD9-81ED-4DB2-BD59-A6C34878D82A}">
                    <a16:rowId xmlns:a16="http://schemas.microsoft.com/office/drawing/2014/main" val="2407768340"/>
                  </a:ext>
                </a:extLst>
              </a:tr>
              <a:tr h="233842">
                <a:tc>
                  <a:txBody>
                    <a:bodyPr/>
                    <a:lstStyle/>
                    <a:p>
                      <a:pPr marL="0" marR="0" algn="ctr">
                        <a:lnSpc>
                          <a:spcPct val="107000"/>
                        </a:lnSpc>
                        <a:spcBef>
                          <a:spcPts val="0"/>
                        </a:spcBef>
                        <a:spcAft>
                          <a:spcPts val="1000"/>
                        </a:spcAft>
                      </a:pPr>
                      <a:r>
                        <a:rPr lang="en-US" sz="1200" dirty="0">
                          <a:solidFill>
                            <a:schemeClr val="tx1"/>
                          </a:solidFill>
                          <a:effectLst/>
                        </a:rPr>
                        <a:t>Advanced Programming</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accent1">
                        <a:lumMod val="60000"/>
                        <a:lumOff val="40000"/>
                      </a:schemeClr>
                    </a:solidFill>
                  </a:tcP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accent5">
                        <a:lumMod val="20000"/>
                        <a:lumOff val="80000"/>
                      </a:schemeClr>
                    </a:solidFill>
                  </a:tcP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tc>
                <a:tc>
                  <a:txBody>
                    <a:bodyPr/>
                    <a:lstStyle/>
                    <a:p>
                      <a:pPr marL="0" marR="0" algn="ctr">
                        <a:lnSpc>
                          <a:spcPct val="107000"/>
                        </a:lnSpc>
                        <a:spcBef>
                          <a:spcPts val="0"/>
                        </a:spcBef>
                        <a:spcAft>
                          <a:spcPts val="0"/>
                        </a:spcAft>
                      </a:pPr>
                      <a:r>
                        <a:rPr lang="en-US" sz="1200" b="1" dirty="0">
                          <a:effectLst/>
                        </a:rPr>
                        <a:t>465050</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bg1">
                        <a:lumMod val="95000"/>
                      </a:schemeClr>
                    </a:solidFill>
                  </a:tcPr>
                </a:tc>
                <a:tc>
                  <a:txBody>
                    <a:bodyPr/>
                    <a:lstStyle/>
                    <a:p>
                      <a:pPr marL="0" marR="0" algn="ctr">
                        <a:lnSpc>
                          <a:spcPct val="107000"/>
                        </a:lnSpc>
                        <a:spcBef>
                          <a:spcPts val="0"/>
                        </a:spcBef>
                        <a:spcAft>
                          <a:spcPts val="0"/>
                        </a:spcAft>
                      </a:pPr>
                      <a:r>
                        <a:rPr lang="en-US" sz="1200" b="1" dirty="0">
                          <a:effectLst/>
                        </a:rPr>
                        <a:t>465060</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bg1">
                        <a:lumMod val="95000"/>
                      </a:schemeClr>
                    </a:solidFill>
                  </a:tcP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tc>
                <a:extLst>
                  <a:ext uri="{0D108BD9-81ED-4DB2-BD59-A6C34878D82A}">
                    <a16:rowId xmlns:a16="http://schemas.microsoft.com/office/drawing/2014/main" val="2472899326"/>
                  </a:ext>
                </a:extLst>
              </a:tr>
              <a:tr h="462127">
                <a:tc>
                  <a:txBody>
                    <a:bodyPr/>
                    <a:lstStyle/>
                    <a:p>
                      <a:pPr marL="0" marR="0" algn="ctr">
                        <a:lnSpc>
                          <a:spcPct val="107000"/>
                        </a:lnSpc>
                        <a:spcBef>
                          <a:spcPts val="0"/>
                        </a:spcBef>
                        <a:spcAft>
                          <a:spcPts val="1000"/>
                        </a:spcAft>
                      </a:pPr>
                      <a:r>
                        <a:rPr lang="en-US" sz="1200" dirty="0">
                          <a:solidFill>
                            <a:schemeClr val="tx1"/>
                          </a:solidFill>
                          <a:effectLst/>
                        </a:rPr>
                        <a:t>Advanced Programming: Game Design</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accent1">
                        <a:lumMod val="60000"/>
                        <a:lumOff val="40000"/>
                      </a:schemeClr>
                    </a:solidFill>
                  </a:tcP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accent5">
                        <a:lumMod val="20000"/>
                        <a:lumOff val="80000"/>
                      </a:schemeClr>
                    </a:solidFill>
                  </a:tcP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accent5">
                        <a:lumMod val="20000"/>
                        <a:lumOff val="80000"/>
                      </a:schemeClr>
                    </a:solidFill>
                  </a:tcP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accent5">
                        <a:lumMod val="20000"/>
                        <a:lumOff val="80000"/>
                      </a:schemeClr>
                    </a:solidFill>
                  </a:tcP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accent5">
                        <a:lumMod val="20000"/>
                        <a:lumOff val="80000"/>
                      </a:schemeClr>
                    </a:solidFill>
                  </a:tcPr>
                </a:tc>
                <a:tc>
                  <a:txBody>
                    <a:bodyPr/>
                    <a:lstStyle/>
                    <a:p>
                      <a:pPr marL="0" marR="0" algn="ctr">
                        <a:lnSpc>
                          <a:spcPct val="107000"/>
                        </a:lnSpc>
                        <a:spcBef>
                          <a:spcPts val="0"/>
                        </a:spcBef>
                        <a:spcAft>
                          <a:spcPts val="0"/>
                        </a:spcAft>
                      </a:pPr>
                      <a:r>
                        <a:rPr lang="en-US" sz="1200" b="1" dirty="0">
                          <a:effectLst/>
                        </a:rPr>
                        <a:t>465650</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bg1">
                        <a:lumMod val="95000"/>
                      </a:schemeClr>
                    </a:solidFill>
                  </a:tcPr>
                </a:tc>
                <a:tc>
                  <a:txBody>
                    <a:bodyPr/>
                    <a:lstStyle/>
                    <a:p>
                      <a:pPr marL="0" marR="0" algn="ctr">
                        <a:lnSpc>
                          <a:spcPct val="107000"/>
                        </a:lnSpc>
                        <a:spcBef>
                          <a:spcPts val="0"/>
                        </a:spcBef>
                        <a:spcAft>
                          <a:spcPts val="0"/>
                        </a:spcAft>
                      </a:pPr>
                      <a:r>
                        <a:rPr lang="en-US" sz="1200" b="1" dirty="0">
                          <a:effectLst/>
                        </a:rPr>
                        <a:t>465660</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bg1">
                        <a:lumMod val="95000"/>
                      </a:schemeClr>
                    </a:solidFill>
                  </a:tcP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accent5">
                        <a:lumMod val="20000"/>
                        <a:lumOff val="80000"/>
                      </a:schemeClr>
                    </a:solidFill>
                  </a:tcP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accent5">
                        <a:lumMod val="20000"/>
                        <a:lumOff val="80000"/>
                      </a:schemeClr>
                    </a:solidFill>
                  </a:tcPr>
                </a:tc>
                <a:extLst>
                  <a:ext uri="{0D108BD9-81ED-4DB2-BD59-A6C34878D82A}">
                    <a16:rowId xmlns:a16="http://schemas.microsoft.com/office/drawing/2014/main" val="985230187"/>
                  </a:ext>
                </a:extLst>
              </a:tr>
              <a:tr h="690412">
                <a:tc>
                  <a:txBody>
                    <a:bodyPr/>
                    <a:lstStyle/>
                    <a:p>
                      <a:pPr marL="0" marR="0" algn="ctr">
                        <a:lnSpc>
                          <a:spcPct val="107000"/>
                        </a:lnSpc>
                        <a:spcBef>
                          <a:spcPts val="0"/>
                        </a:spcBef>
                        <a:spcAft>
                          <a:spcPts val="1000"/>
                        </a:spcAft>
                      </a:pPr>
                      <a:r>
                        <a:rPr lang="en-US" sz="1200" dirty="0">
                          <a:solidFill>
                            <a:schemeClr val="tx1"/>
                          </a:solidFill>
                          <a:effectLst/>
                        </a:rPr>
                        <a:t>Computer Science with  Networking/ Hardware Emphasis</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accent1">
                        <a:lumMod val="60000"/>
                        <a:lumOff val="40000"/>
                      </a:schemeClr>
                    </a:solidFill>
                  </a:tcPr>
                </a:tc>
                <a:tc>
                  <a:txBody>
                    <a:bodyPr/>
                    <a:lstStyle/>
                    <a:p>
                      <a:pPr marL="0" marR="0" algn="ctr">
                        <a:lnSpc>
                          <a:spcPct val="107000"/>
                        </a:lnSpc>
                        <a:spcBef>
                          <a:spcPts val="0"/>
                        </a:spcBef>
                        <a:spcAft>
                          <a:spcPts val="0"/>
                        </a:spcAft>
                      </a:pPr>
                      <a:r>
                        <a:rPr lang="en-US" sz="1200" b="1" dirty="0">
                          <a:effectLst/>
                        </a:rPr>
                        <a:t>465110</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bg1">
                        <a:lumMod val="95000"/>
                      </a:schemeClr>
                    </a:solidFill>
                  </a:tcPr>
                </a:tc>
                <a:tc>
                  <a:txBody>
                    <a:bodyPr/>
                    <a:lstStyle/>
                    <a:p>
                      <a:pPr marL="0" marR="0" algn="ctr">
                        <a:lnSpc>
                          <a:spcPct val="107000"/>
                        </a:lnSpc>
                        <a:spcBef>
                          <a:spcPts val="0"/>
                        </a:spcBef>
                        <a:spcAft>
                          <a:spcPts val="0"/>
                        </a:spcAft>
                      </a:pPr>
                      <a:r>
                        <a:rPr lang="en-US" sz="1200" b="1" dirty="0">
                          <a:effectLst/>
                        </a:rPr>
                        <a:t>465120</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bg1">
                        <a:lumMod val="95000"/>
                      </a:schemeClr>
                    </a:solidFill>
                  </a:tcPr>
                </a:tc>
                <a:tc>
                  <a:txBody>
                    <a:bodyPr/>
                    <a:lstStyle/>
                    <a:p>
                      <a:pPr marL="0" marR="0" algn="ctr">
                        <a:lnSpc>
                          <a:spcPct val="107000"/>
                        </a:lnSpc>
                        <a:spcBef>
                          <a:spcPts val="0"/>
                        </a:spcBef>
                        <a:spcAft>
                          <a:spcPts val="0"/>
                        </a:spcAft>
                      </a:pPr>
                      <a:r>
                        <a:rPr lang="en-US" sz="1200" b="1" dirty="0">
                          <a:effectLst/>
                        </a:rPr>
                        <a:t>465130</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bg1">
                        <a:lumMod val="95000"/>
                      </a:schemeClr>
                    </a:solidFill>
                  </a:tcPr>
                </a:tc>
                <a:tc>
                  <a:txBody>
                    <a:bodyPr/>
                    <a:lstStyle/>
                    <a:p>
                      <a:pPr marL="0" marR="0" algn="ctr">
                        <a:lnSpc>
                          <a:spcPct val="107000"/>
                        </a:lnSpc>
                        <a:spcBef>
                          <a:spcPts val="0"/>
                        </a:spcBef>
                        <a:spcAft>
                          <a:spcPts val="0"/>
                        </a:spcAft>
                      </a:pPr>
                      <a:r>
                        <a:rPr lang="en-US" sz="1200" b="1" dirty="0">
                          <a:effectLst/>
                        </a:rPr>
                        <a:t>465140</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bg1">
                        <a:lumMod val="95000"/>
                      </a:schemeClr>
                    </a:solidFill>
                  </a:tcP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tc>
                <a:extLst>
                  <a:ext uri="{0D108BD9-81ED-4DB2-BD59-A6C34878D82A}">
                    <a16:rowId xmlns:a16="http://schemas.microsoft.com/office/drawing/2014/main" val="462892887"/>
                  </a:ext>
                </a:extLst>
              </a:tr>
              <a:tr h="233842">
                <a:tc>
                  <a:txBody>
                    <a:bodyPr/>
                    <a:lstStyle/>
                    <a:p>
                      <a:pPr marL="0" marR="0" algn="ctr">
                        <a:lnSpc>
                          <a:spcPct val="107000"/>
                        </a:lnSpc>
                        <a:spcBef>
                          <a:spcPts val="0"/>
                        </a:spcBef>
                        <a:spcAft>
                          <a:spcPts val="1000"/>
                        </a:spcAft>
                      </a:pPr>
                      <a:r>
                        <a:rPr lang="en-US" sz="1200" dirty="0">
                          <a:solidFill>
                            <a:schemeClr val="tx1"/>
                          </a:solidFill>
                          <a:effectLst/>
                        </a:rPr>
                        <a:t>Robotics</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accent1">
                        <a:lumMod val="60000"/>
                        <a:lumOff val="40000"/>
                      </a:schemeClr>
                    </a:solidFill>
                  </a:tcPr>
                </a:tc>
                <a:tc>
                  <a:txBody>
                    <a:bodyPr/>
                    <a:lstStyle/>
                    <a:p>
                      <a:pPr marL="0" marR="0" algn="ctr">
                        <a:lnSpc>
                          <a:spcPct val="107000"/>
                        </a:lnSpc>
                        <a:spcBef>
                          <a:spcPts val="0"/>
                        </a:spcBef>
                        <a:spcAft>
                          <a:spcPts val="0"/>
                        </a:spcAft>
                      </a:pPr>
                      <a:r>
                        <a:rPr lang="en-US" sz="1200" b="1" dirty="0">
                          <a:effectLst/>
                        </a:rPr>
                        <a:t>465510</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bg1">
                        <a:lumMod val="95000"/>
                      </a:schemeClr>
                    </a:solidFill>
                  </a:tcPr>
                </a:tc>
                <a:tc>
                  <a:txBody>
                    <a:bodyPr/>
                    <a:lstStyle/>
                    <a:p>
                      <a:pPr marL="0" marR="0" algn="ctr">
                        <a:lnSpc>
                          <a:spcPct val="107000"/>
                        </a:lnSpc>
                        <a:spcBef>
                          <a:spcPts val="0"/>
                        </a:spcBef>
                        <a:spcAft>
                          <a:spcPts val="0"/>
                        </a:spcAft>
                      </a:pPr>
                      <a:r>
                        <a:rPr lang="en-US" sz="1200" b="1" dirty="0">
                          <a:effectLst/>
                        </a:rPr>
                        <a:t>465520</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bg1">
                        <a:lumMod val="95000"/>
                      </a:schemeClr>
                    </a:solidFill>
                  </a:tcP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accent5">
                        <a:lumMod val="20000"/>
                        <a:lumOff val="80000"/>
                      </a:schemeClr>
                    </a:solidFill>
                  </a:tcP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accent5">
                        <a:lumMod val="20000"/>
                        <a:lumOff val="80000"/>
                      </a:schemeClr>
                    </a:solidFill>
                  </a:tcP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accent5">
                        <a:lumMod val="20000"/>
                        <a:lumOff val="80000"/>
                      </a:schemeClr>
                    </a:solidFill>
                  </a:tcP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accent5">
                        <a:lumMod val="20000"/>
                        <a:lumOff val="80000"/>
                      </a:schemeClr>
                    </a:solidFill>
                  </a:tcPr>
                </a:tc>
                <a:tc>
                  <a:txBody>
                    <a:bodyPr/>
                    <a:lstStyle/>
                    <a:p>
                      <a:pPr marL="0" marR="0" algn="ctr">
                        <a:lnSpc>
                          <a:spcPct val="107000"/>
                        </a:lnSpc>
                        <a:spcBef>
                          <a:spcPts val="0"/>
                        </a:spcBef>
                        <a:spcAft>
                          <a:spcPts val="0"/>
                        </a:spcAft>
                      </a:pPr>
                      <a:r>
                        <a:rPr lang="en-US" sz="1200" b="1" dirty="0">
                          <a:effectLst/>
                        </a:rPr>
                        <a:t>Note 3</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tc>
                <a:tc>
                  <a:txBody>
                    <a:bodyPr/>
                    <a:lstStyle/>
                    <a:p>
                      <a:pPr marL="0" marR="0" algn="ctr">
                        <a:lnSpc>
                          <a:spcPct val="107000"/>
                        </a:lnSpc>
                        <a:spcBef>
                          <a:spcPts val="0"/>
                        </a:spcBef>
                        <a:spcAft>
                          <a:spcPts val="0"/>
                        </a:spcAft>
                      </a:pPr>
                      <a:r>
                        <a:rPr lang="en-US" sz="1200" b="1" dirty="0">
                          <a:effectLst/>
                        </a:rPr>
                        <a:t>Note 3</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tc>
                <a:extLst>
                  <a:ext uri="{0D108BD9-81ED-4DB2-BD59-A6C34878D82A}">
                    <a16:rowId xmlns:a16="http://schemas.microsoft.com/office/drawing/2014/main" val="1988319138"/>
                  </a:ext>
                </a:extLst>
              </a:tr>
              <a:tr h="233842">
                <a:tc>
                  <a:txBody>
                    <a:bodyPr/>
                    <a:lstStyle/>
                    <a:p>
                      <a:pPr marL="0" marR="0" algn="ctr">
                        <a:lnSpc>
                          <a:spcPct val="107000"/>
                        </a:lnSpc>
                        <a:spcBef>
                          <a:spcPts val="0"/>
                        </a:spcBef>
                        <a:spcAft>
                          <a:spcPts val="1000"/>
                        </a:spcAft>
                      </a:pPr>
                      <a:r>
                        <a:rPr lang="en-US" sz="1200" dirty="0">
                          <a:solidFill>
                            <a:schemeClr val="tx1"/>
                          </a:solidFill>
                          <a:effectLst/>
                        </a:rPr>
                        <a:t>Advanced Networking</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accent1">
                        <a:lumMod val="60000"/>
                        <a:lumOff val="40000"/>
                      </a:schemeClr>
                    </a:solidFill>
                  </a:tcP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tc>
                <a:tc>
                  <a:txBody>
                    <a:bodyPr/>
                    <a:lstStyle/>
                    <a:p>
                      <a:pPr marL="0" marR="0" algn="ctr">
                        <a:lnSpc>
                          <a:spcPct val="107000"/>
                        </a:lnSpc>
                        <a:spcBef>
                          <a:spcPts val="0"/>
                        </a:spcBef>
                        <a:spcAft>
                          <a:spcPts val="0"/>
                        </a:spcAft>
                      </a:pPr>
                      <a:r>
                        <a:rPr lang="en-US" sz="1200" b="1" dirty="0">
                          <a:effectLst/>
                        </a:rPr>
                        <a:t>465150</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bg1">
                        <a:lumMod val="95000"/>
                      </a:schemeClr>
                    </a:solidFill>
                  </a:tcPr>
                </a:tc>
                <a:tc>
                  <a:txBody>
                    <a:bodyPr/>
                    <a:lstStyle/>
                    <a:p>
                      <a:pPr marL="0" marR="0" algn="ctr">
                        <a:lnSpc>
                          <a:spcPct val="107000"/>
                        </a:lnSpc>
                        <a:spcBef>
                          <a:spcPts val="0"/>
                        </a:spcBef>
                        <a:spcAft>
                          <a:spcPts val="0"/>
                        </a:spcAft>
                      </a:pPr>
                      <a:r>
                        <a:rPr lang="en-US" sz="1200" b="1" dirty="0">
                          <a:effectLst/>
                        </a:rPr>
                        <a:t>465160</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bg1">
                        <a:lumMod val="95000"/>
                      </a:schemeClr>
                    </a:solidFill>
                  </a:tcP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tc>
                <a:extLst>
                  <a:ext uri="{0D108BD9-81ED-4DB2-BD59-A6C34878D82A}">
                    <a16:rowId xmlns:a16="http://schemas.microsoft.com/office/drawing/2014/main" val="3234867690"/>
                  </a:ext>
                </a:extLst>
              </a:tr>
              <a:tr h="690412">
                <a:tc>
                  <a:txBody>
                    <a:bodyPr/>
                    <a:lstStyle/>
                    <a:p>
                      <a:pPr marL="0" marR="0" algn="ctr">
                        <a:lnSpc>
                          <a:spcPct val="107000"/>
                        </a:lnSpc>
                        <a:spcBef>
                          <a:spcPts val="0"/>
                        </a:spcBef>
                        <a:spcAft>
                          <a:spcPts val="1000"/>
                        </a:spcAft>
                      </a:pPr>
                      <a:r>
                        <a:rPr lang="en-US" sz="1200" dirty="0">
                          <a:solidFill>
                            <a:schemeClr val="tx1"/>
                          </a:solidFill>
                          <a:effectLst/>
                        </a:rPr>
                        <a:t>Computer Science with Information Security Emphasis</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accent1">
                        <a:lumMod val="60000"/>
                        <a:lumOff val="40000"/>
                      </a:schemeClr>
                    </a:solidFill>
                  </a:tcPr>
                </a:tc>
                <a:tc>
                  <a:txBody>
                    <a:bodyPr/>
                    <a:lstStyle/>
                    <a:p>
                      <a:pPr marL="0" marR="0" algn="ctr">
                        <a:lnSpc>
                          <a:spcPct val="107000"/>
                        </a:lnSpc>
                        <a:spcBef>
                          <a:spcPts val="0"/>
                        </a:spcBef>
                        <a:spcAft>
                          <a:spcPts val="0"/>
                        </a:spcAft>
                      </a:pPr>
                      <a:r>
                        <a:rPr lang="en-US" sz="1200" b="1" dirty="0">
                          <a:effectLst/>
                        </a:rPr>
                        <a:t>465210</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bg1">
                        <a:lumMod val="95000"/>
                      </a:schemeClr>
                    </a:solidFill>
                  </a:tcPr>
                </a:tc>
                <a:tc>
                  <a:txBody>
                    <a:bodyPr/>
                    <a:lstStyle/>
                    <a:p>
                      <a:pPr marL="0" marR="0" algn="ctr">
                        <a:lnSpc>
                          <a:spcPct val="107000"/>
                        </a:lnSpc>
                        <a:spcBef>
                          <a:spcPts val="0"/>
                        </a:spcBef>
                        <a:spcAft>
                          <a:spcPts val="0"/>
                        </a:spcAft>
                      </a:pPr>
                      <a:r>
                        <a:rPr lang="en-US" sz="1200" b="1" dirty="0">
                          <a:effectLst/>
                        </a:rPr>
                        <a:t>465220</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bg1">
                        <a:lumMod val="95000"/>
                      </a:schemeClr>
                    </a:solidFill>
                  </a:tcPr>
                </a:tc>
                <a:tc>
                  <a:txBody>
                    <a:bodyPr/>
                    <a:lstStyle/>
                    <a:p>
                      <a:pPr marL="0" marR="0" algn="ctr">
                        <a:lnSpc>
                          <a:spcPct val="107000"/>
                        </a:lnSpc>
                        <a:spcBef>
                          <a:spcPts val="0"/>
                        </a:spcBef>
                        <a:spcAft>
                          <a:spcPts val="0"/>
                        </a:spcAft>
                      </a:pPr>
                      <a:r>
                        <a:rPr lang="en-US" sz="1200" b="1" dirty="0">
                          <a:effectLst/>
                        </a:rPr>
                        <a:t>465230</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bg1">
                        <a:lumMod val="95000"/>
                      </a:schemeClr>
                    </a:solidFill>
                  </a:tcPr>
                </a:tc>
                <a:tc>
                  <a:txBody>
                    <a:bodyPr/>
                    <a:lstStyle/>
                    <a:p>
                      <a:pPr marL="0" marR="0" algn="ctr">
                        <a:lnSpc>
                          <a:spcPct val="107000"/>
                        </a:lnSpc>
                        <a:spcBef>
                          <a:spcPts val="0"/>
                        </a:spcBef>
                        <a:spcAft>
                          <a:spcPts val="0"/>
                        </a:spcAft>
                      </a:pPr>
                      <a:r>
                        <a:rPr lang="en-US" sz="1200" b="1" dirty="0">
                          <a:effectLst/>
                        </a:rPr>
                        <a:t>465240</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bg1">
                        <a:lumMod val="95000"/>
                      </a:schemeClr>
                    </a:solidFill>
                  </a:tcP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accent5">
                        <a:lumMod val="20000"/>
                        <a:lumOff val="80000"/>
                      </a:schemeClr>
                    </a:solidFill>
                  </a:tcP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accent5">
                        <a:lumMod val="20000"/>
                        <a:lumOff val="80000"/>
                      </a:schemeClr>
                    </a:solidFill>
                  </a:tcP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accent5">
                        <a:lumMod val="20000"/>
                        <a:lumOff val="80000"/>
                      </a:schemeClr>
                    </a:solidFill>
                  </a:tcPr>
                </a:tc>
                <a:tc>
                  <a:txBody>
                    <a:bodyPr/>
                    <a:lstStyle/>
                    <a:p>
                      <a:pPr marL="0" marR="0" algn="ctr">
                        <a:lnSpc>
                          <a:spcPct val="107000"/>
                        </a:lnSpc>
                        <a:spcBef>
                          <a:spcPts val="0"/>
                        </a:spcBef>
                        <a:spcAft>
                          <a:spcPts val="0"/>
                        </a:spcAft>
                      </a:pPr>
                      <a:r>
                        <a:rPr lang="en-US" sz="1200" b="1" dirty="0">
                          <a:effectLst/>
                        </a:rPr>
                        <a:t>N/A</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 marR="4445" marT="4445" marB="4445" anchor="ctr">
                    <a:solidFill>
                      <a:schemeClr val="accent5">
                        <a:lumMod val="20000"/>
                        <a:lumOff val="80000"/>
                      </a:schemeClr>
                    </a:solidFill>
                  </a:tcPr>
                </a:tc>
                <a:extLst>
                  <a:ext uri="{0D108BD9-81ED-4DB2-BD59-A6C34878D82A}">
                    <a16:rowId xmlns:a16="http://schemas.microsoft.com/office/drawing/2014/main" val="822549850"/>
                  </a:ext>
                </a:extLst>
              </a:tr>
            </a:tbl>
          </a:graphicData>
        </a:graphic>
      </p:graphicFrame>
    </p:spTree>
    <p:extLst>
      <p:ext uri="{BB962C8B-B14F-4D97-AF65-F5344CB8AC3E}">
        <p14:creationId xmlns:p14="http://schemas.microsoft.com/office/powerpoint/2010/main" val="9527569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378926" y="482786"/>
            <a:ext cx="5785704" cy="1188720"/>
          </a:xfrm>
        </p:spPr>
        <p:txBody>
          <a:bodyPr/>
          <a:lstStyle/>
          <a:p>
            <a:pPr algn="ctr"/>
            <a:r>
              <a:rPr lang="en-US" dirty="0">
                <a:solidFill>
                  <a:schemeClr val="tx1"/>
                </a:solidFill>
                <a:latin typeface="Arial Rounded MT Bold" panose="020F0704030504030204" pitchFamily="34" charset="0"/>
              </a:rPr>
              <a:t>CONTACTS -</a:t>
            </a:r>
          </a:p>
        </p:txBody>
      </p:sp>
      <p:sp>
        <p:nvSpPr>
          <p:cNvPr id="3" name="Footer Placeholder 2"/>
          <p:cNvSpPr>
            <a:spLocks noGrp="1"/>
          </p:cNvSpPr>
          <p:nvPr>
            <p:ph type="ftr" sz="quarter" idx="11"/>
          </p:nvPr>
        </p:nvSpPr>
        <p:spPr>
          <a:xfrm>
            <a:off x="4366954" y="6356350"/>
            <a:ext cx="4243646" cy="365125"/>
          </a:xfrm>
        </p:spPr>
        <p:txBody>
          <a:bodyPr/>
          <a:lstStyle/>
          <a:p>
            <a:r>
              <a:rPr lang="en-US" dirty="0"/>
              <a:t>Arkansas Department of Education - Public School Accountability</a:t>
            </a:r>
          </a:p>
          <a:p>
            <a:endParaRPr lang="en-US" dirty="0"/>
          </a:p>
        </p:txBody>
      </p:sp>
      <p:sp>
        <p:nvSpPr>
          <p:cNvPr id="2" name="Slide Number Placeholder 1"/>
          <p:cNvSpPr>
            <a:spLocks noGrp="1"/>
          </p:cNvSpPr>
          <p:nvPr>
            <p:ph type="sldNum" sz="quarter" idx="12"/>
          </p:nvPr>
        </p:nvSpPr>
        <p:spPr/>
        <p:txBody>
          <a:bodyPr/>
          <a:lstStyle/>
          <a:p>
            <a:fld id="{2A3FAB05-E554-4A4D-B5F5-4E286DC1A726}" type="slidenum">
              <a:rPr lang="en-US" smtClean="0"/>
              <a:t>28</a:t>
            </a:fld>
            <a:endParaRPr lang="en-US" dirty="0"/>
          </a:p>
        </p:txBody>
      </p:sp>
      <p:sp>
        <p:nvSpPr>
          <p:cNvPr id="5" name="TextBox 4"/>
          <p:cNvSpPr txBox="1"/>
          <p:nvPr/>
        </p:nvSpPr>
        <p:spPr>
          <a:xfrm>
            <a:off x="6428510" y="2071573"/>
            <a:ext cx="3490897" cy="1592744"/>
          </a:xfrm>
          <a:prstGeom prst="rect">
            <a:avLst/>
          </a:prstGeom>
          <a:noFill/>
          <a:ln w="19050">
            <a:solidFill>
              <a:schemeClr val="tx1"/>
            </a:solidFill>
          </a:ln>
        </p:spPr>
        <p:txBody>
          <a:bodyPr wrap="square" rtlCol="0">
            <a:spAutoFit/>
          </a:bodyPr>
          <a:lstStyle/>
          <a:p>
            <a:endParaRPr lang="en-US" sz="1350" dirty="0"/>
          </a:p>
          <a:p>
            <a:pPr algn="ctr"/>
            <a:r>
              <a:rPr lang="en-US" sz="1400" dirty="0">
                <a:uFill>
                  <a:solidFill>
                    <a:schemeClr val="tx1"/>
                  </a:solidFill>
                </a:uFill>
              </a:rPr>
              <a:t>Renee Austin-Banks </a:t>
            </a:r>
          </a:p>
          <a:p>
            <a:pPr algn="ctr"/>
            <a:r>
              <a:rPr lang="en-US" sz="1400" u="sng" dirty="0">
                <a:uFill>
                  <a:solidFill>
                    <a:schemeClr val="tx1"/>
                  </a:solidFill>
                </a:uFill>
              </a:rPr>
              <a:t>Renee.Austin-Banks@arkansas.gov</a:t>
            </a:r>
          </a:p>
          <a:p>
            <a:pPr algn="ctr"/>
            <a:r>
              <a:rPr lang="en-US" sz="1400" dirty="0">
                <a:uFill>
                  <a:solidFill>
                    <a:schemeClr val="bg1"/>
                  </a:solidFill>
                </a:uFill>
              </a:rPr>
              <a:t>School Performance,</a:t>
            </a:r>
          </a:p>
          <a:p>
            <a:pPr algn="ctr"/>
            <a:r>
              <a:rPr lang="en-US" sz="1400" dirty="0"/>
              <a:t>Public School Accountability</a:t>
            </a:r>
          </a:p>
          <a:p>
            <a:pPr algn="ctr"/>
            <a:r>
              <a:rPr lang="en-US" sz="1400" dirty="0">
                <a:uFill>
                  <a:solidFill>
                    <a:schemeClr val="bg1"/>
                  </a:solidFill>
                </a:uFill>
              </a:rPr>
              <a:t>Public School Program Advisor</a:t>
            </a:r>
          </a:p>
          <a:p>
            <a:pPr algn="ctr"/>
            <a:r>
              <a:rPr lang="en-US" sz="1400" dirty="0">
                <a:uFill>
                  <a:solidFill>
                    <a:schemeClr val="bg1"/>
                  </a:solidFill>
                </a:uFill>
              </a:rPr>
              <a:t>501-682-7380</a:t>
            </a:r>
            <a:endParaRPr lang="en-US" sz="1350" dirty="0"/>
          </a:p>
        </p:txBody>
      </p:sp>
      <p:pic>
        <p:nvPicPr>
          <p:cNvPr id="7" name="Picture 6" descr="C:\Users\lspain\Pictures\ADE SEAL 2008\Picture 0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2995" y="5080758"/>
            <a:ext cx="1553499" cy="1541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2887287" y="2071573"/>
            <a:ext cx="3541222" cy="1592744"/>
          </a:xfrm>
          <a:prstGeom prst="rect">
            <a:avLst/>
          </a:prstGeom>
          <a:noFill/>
          <a:ln w="19050">
            <a:solidFill>
              <a:schemeClr val="tx1"/>
            </a:solidFill>
          </a:ln>
        </p:spPr>
        <p:txBody>
          <a:bodyPr wrap="square" rtlCol="0">
            <a:spAutoFit/>
          </a:bodyPr>
          <a:lstStyle/>
          <a:p>
            <a:endParaRPr lang="en-US" sz="1350" dirty="0"/>
          </a:p>
          <a:p>
            <a:pPr algn="ctr"/>
            <a:r>
              <a:rPr lang="en-US" sz="1400" dirty="0"/>
              <a:t>Louis Ferren</a:t>
            </a:r>
          </a:p>
          <a:p>
            <a:pPr algn="ctr"/>
            <a:r>
              <a:rPr lang="en-US" sz="1400" u="sng" dirty="0"/>
              <a:t>Louis.Ferren@arkansas.gov</a:t>
            </a:r>
            <a:r>
              <a:rPr lang="en-US" sz="1400" dirty="0"/>
              <a:t> </a:t>
            </a:r>
          </a:p>
          <a:p>
            <a:pPr algn="ctr"/>
            <a:r>
              <a:rPr lang="en-US" sz="1400" dirty="0"/>
              <a:t>School Performance, </a:t>
            </a:r>
          </a:p>
          <a:p>
            <a:pPr algn="ctr"/>
            <a:r>
              <a:rPr lang="en-US" sz="1400" dirty="0"/>
              <a:t>Public School Accountability</a:t>
            </a:r>
          </a:p>
          <a:p>
            <a:pPr algn="ctr"/>
            <a:r>
              <a:rPr lang="en-US" sz="1400" dirty="0"/>
              <a:t>State Systems Administrator</a:t>
            </a:r>
            <a:r>
              <a:rPr lang="en-US" sz="1400" u="sng" dirty="0"/>
              <a:t> </a:t>
            </a:r>
            <a:endParaRPr lang="en-US" sz="1400" u="sng" dirty="0">
              <a:uFill>
                <a:solidFill>
                  <a:schemeClr val="bg1"/>
                </a:solidFill>
              </a:uFill>
            </a:endParaRPr>
          </a:p>
          <a:p>
            <a:pPr algn="ctr"/>
            <a:r>
              <a:rPr lang="en-US" sz="1400" dirty="0">
                <a:uFill>
                  <a:solidFill>
                    <a:schemeClr val="bg1"/>
                  </a:solidFill>
                </a:uFill>
              </a:rPr>
              <a:t>501-682-4208</a:t>
            </a:r>
            <a:endParaRPr lang="en-US" sz="1350" dirty="0"/>
          </a:p>
        </p:txBody>
      </p:sp>
      <p:sp>
        <p:nvSpPr>
          <p:cNvPr id="9" name="TextBox 8"/>
          <p:cNvSpPr txBox="1"/>
          <p:nvPr/>
        </p:nvSpPr>
        <p:spPr>
          <a:xfrm>
            <a:off x="2887288" y="3808237"/>
            <a:ext cx="3541222" cy="1592744"/>
          </a:xfrm>
          <a:prstGeom prst="rect">
            <a:avLst/>
          </a:prstGeom>
          <a:noFill/>
          <a:ln w="19050">
            <a:solidFill>
              <a:schemeClr val="tx1"/>
            </a:solidFill>
          </a:ln>
        </p:spPr>
        <p:txBody>
          <a:bodyPr wrap="square" rtlCol="0">
            <a:spAutoFit/>
          </a:bodyPr>
          <a:lstStyle/>
          <a:p>
            <a:endParaRPr lang="en-US" sz="1350" dirty="0"/>
          </a:p>
          <a:p>
            <a:pPr algn="ctr"/>
            <a:r>
              <a:rPr lang="en-US" sz="1400" dirty="0"/>
              <a:t>Kevin Ward</a:t>
            </a:r>
          </a:p>
          <a:p>
            <a:pPr algn="ctr"/>
            <a:r>
              <a:rPr lang="en-US" sz="1400" u="sng" dirty="0"/>
              <a:t>Kevin.Ward@arkansas.gov</a:t>
            </a:r>
          </a:p>
          <a:p>
            <a:pPr algn="ctr"/>
            <a:r>
              <a:rPr lang="en-US" sz="1400" dirty="0"/>
              <a:t>School Performance, </a:t>
            </a:r>
          </a:p>
          <a:p>
            <a:pPr algn="ctr"/>
            <a:r>
              <a:rPr lang="en-US" sz="1400" dirty="0"/>
              <a:t>Public School Accountability</a:t>
            </a:r>
          </a:p>
          <a:p>
            <a:pPr algn="ctr"/>
            <a:r>
              <a:rPr lang="en-US" sz="1400" dirty="0"/>
              <a:t>Systems Analyst </a:t>
            </a:r>
          </a:p>
          <a:p>
            <a:pPr algn="ctr"/>
            <a:r>
              <a:rPr lang="en-US" sz="1400" dirty="0"/>
              <a:t>501-682-0689</a:t>
            </a:r>
          </a:p>
        </p:txBody>
      </p:sp>
      <p:sp>
        <p:nvSpPr>
          <p:cNvPr id="10" name="TextBox 9"/>
          <p:cNvSpPr txBox="1"/>
          <p:nvPr/>
        </p:nvSpPr>
        <p:spPr>
          <a:xfrm>
            <a:off x="6440978" y="3802120"/>
            <a:ext cx="3478429" cy="1592744"/>
          </a:xfrm>
          <a:prstGeom prst="rect">
            <a:avLst/>
          </a:prstGeom>
          <a:noFill/>
          <a:ln w="19050">
            <a:solidFill>
              <a:schemeClr val="tx1"/>
            </a:solidFill>
          </a:ln>
        </p:spPr>
        <p:txBody>
          <a:bodyPr wrap="square" rtlCol="0">
            <a:spAutoFit/>
          </a:bodyPr>
          <a:lstStyle/>
          <a:p>
            <a:endParaRPr lang="en-US" sz="1350" dirty="0"/>
          </a:p>
          <a:p>
            <a:pPr algn="ctr"/>
            <a:r>
              <a:rPr lang="en-US" sz="1400" dirty="0"/>
              <a:t>Dr. Mitzi Smith</a:t>
            </a:r>
          </a:p>
          <a:p>
            <a:pPr algn="ctr"/>
            <a:r>
              <a:rPr lang="en-US" sz="1400" u="sng" dirty="0"/>
              <a:t>Mitzi.Smith@arkansas.gov</a:t>
            </a:r>
          </a:p>
          <a:p>
            <a:pPr algn="ctr"/>
            <a:r>
              <a:rPr lang="en-US" sz="1400" dirty="0"/>
              <a:t>School Performance,</a:t>
            </a:r>
          </a:p>
          <a:p>
            <a:pPr algn="ctr"/>
            <a:r>
              <a:rPr lang="en-US" sz="1400" dirty="0"/>
              <a:t>Public School Accountability</a:t>
            </a:r>
          </a:p>
          <a:p>
            <a:pPr algn="ctr"/>
            <a:r>
              <a:rPr lang="en-US" sz="1400" dirty="0">
                <a:uFill>
                  <a:solidFill>
                    <a:schemeClr val="bg1"/>
                  </a:solidFill>
                </a:uFill>
              </a:rPr>
              <a:t>Public School Program Advisor</a:t>
            </a:r>
            <a:endParaRPr lang="en-US" sz="1400" dirty="0"/>
          </a:p>
          <a:p>
            <a:pPr algn="ctr"/>
            <a:r>
              <a:rPr lang="en-US" sz="1400" dirty="0"/>
              <a:t>501-683-0785</a:t>
            </a:r>
          </a:p>
        </p:txBody>
      </p:sp>
    </p:spTree>
    <p:extLst>
      <p:ext uri="{BB962C8B-B14F-4D97-AF65-F5344CB8AC3E}">
        <p14:creationId xmlns:p14="http://schemas.microsoft.com/office/powerpoint/2010/main" val="21941454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347FF-F719-774C-84A2-1711F1F1734A}"/>
              </a:ext>
            </a:extLst>
          </p:cNvPr>
          <p:cNvSpPr>
            <a:spLocks noGrp="1"/>
          </p:cNvSpPr>
          <p:nvPr>
            <p:ph type="title"/>
          </p:nvPr>
        </p:nvSpPr>
        <p:spPr/>
        <p:txBody>
          <a:bodyPr/>
          <a:lstStyle/>
          <a:p>
            <a:r>
              <a:rPr lang="en-US" dirty="0"/>
              <a:t>Partnerships for Review and Feedback on 2017 Reports</a:t>
            </a:r>
          </a:p>
        </p:txBody>
      </p:sp>
      <p:sp>
        <p:nvSpPr>
          <p:cNvPr id="3" name="Content Placeholder 2">
            <a:extLst>
              <a:ext uri="{FF2B5EF4-FFF2-40B4-BE49-F238E27FC236}">
                <a16:creationId xmlns:a16="http://schemas.microsoft.com/office/drawing/2014/main" id="{16CD9F0E-05A0-6E49-A34B-95F4D7EF7E0F}"/>
              </a:ext>
            </a:extLst>
          </p:cNvPr>
          <p:cNvSpPr>
            <a:spLocks noGrp="1"/>
          </p:cNvSpPr>
          <p:nvPr>
            <p:ph sz="half" idx="1"/>
          </p:nvPr>
        </p:nvSpPr>
        <p:spPr/>
        <p:txBody>
          <a:bodyPr/>
          <a:lstStyle/>
          <a:p>
            <a:pPr marL="0" indent="0">
              <a:buNone/>
            </a:pPr>
            <a:r>
              <a:rPr lang="en-US" dirty="0"/>
              <a:t>CCSSO and Battelle for Kids</a:t>
            </a:r>
          </a:p>
          <a:p>
            <a:r>
              <a:rPr lang="en-US" dirty="0"/>
              <a:t>Regional focus groups – public comment on reports</a:t>
            </a:r>
          </a:p>
          <a:p>
            <a:r>
              <a:rPr lang="en-US" dirty="0"/>
              <a:t>Survey</a:t>
            </a:r>
          </a:p>
          <a:p>
            <a:r>
              <a:rPr lang="en-US" dirty="0"/>
              <a:t>Written recommendations</a:t>
            </a:r>
          </a:p>
        </p:txBody>
      </p:sp>
      <p:sp>
        <p:nvSpPr>
          <p:cNvPr id="4" name="Content Placeholder 3">
            <a:extLst>
              <a:ext uri="{FF2B5EF4-FFF2-40B4-BE49-F238E27FC236}">
                <a16:creationId xmlns:a16="http://schemas.microsoft.com/office/drawing/2014/main" id="{50773D09-87E1-6E4A-AFB8-3AA3E16527E1}"/>
              </a:ext>
            </a:extLst>
          </p:cNvPr>
          <p:cNvSpPr>
            <a:spLocks noGrp="1"/>
          </p:cNvSpPr>
          <p:nvPr>
            <p:ph sz="half" idx="2"/>
          </p:nvPr>
        </p:nvSpPr>
        <p:spPr>
          <a:xfrm>
            <a:off x="6172200" y="1825625"/>
            <a:ext cx="5181600" cy="1746250"/>
          </a:xfrm>
        </p:spPr>
        <p:txBody>
          <a:bodyPr/>
          <a:lstStyle/>
          <a:p>
            <a:pPr marL="0" indent="0">
              <a:buNone/>
            </a:pPr>
            <a:r>
              <a:rPr lang="en-US" dirty="0"/>
              <a:t>CCSSO</a:t>
            </a:r>
          </a:p>
          <a:p>
            <a:r>
              <a:rPr lang="en-US" dirty="0"/>
              <a:t>Critical friends review of business rules</a:t>
            </a:r>
          </a:p>
        </p:txBody>
      </p:sp>
      <p:sp>
        <p:nvSpPr>
          <p:cNvPr id="5" name="Content Placeholder 3">
            <a:extLst>
              <a:ext uri="{FF2B5EF4-FFF2-40B4-BE49-F238E27FC236}">
                <a16:creationId xmlns:a16="http://schemas.microsoft.com/office/drawing/2014/main" id="{4BD98F55-1764-4E44-B272-625394DDBD66}"/>
              </a:ext>
            </a:extLst>
          </p:cNvPr>
          <p:cNvSpPr txBox="1">
            <a:spLocks/>
          </p:cNvSpPr>
          <p:nvPr/>
        </p:nvSpPr>
        <p:spPr>
          <a:xfrm>
            <a:off x="6172200" y="4001294"/>
            <a:ext cx="5181600" cy="174625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a:t>ADE</a:t>
            </a:r>
          </a:p>
          <a:p>
            <a:r>
              <a:rPr lang="en-US" dirty="0"/>
              <a:t>Review of business rules</a:t>
            </a:r>
          </a:p>
          <a:p>
            <a:r>
              <a:rPr lang="en-US" dirty="0"/>
              <a:t>Feedback on reports</a:t>
            </a:r>
          </a:p>
        </p:txBody>
      </p:sp>
    </p:spTree>
    <p:extLst>
      <p:ext uri="{BB962C8B-B14F-4D97-AF65-F5344CB8AC3E}">
        <p14:creationId xmlns:p14="http://schemas.microsoft.com/office/powerpoint/2010/main" val="27212380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Shape 170"/>
          <p:cNvSpPr/>
          <p:nvPr/>
        </p:nvSpPr>
        <p:spPr>
          <a:xfrm>
            <a:off x="2274000" y="1493183"/>
            <a:ext cx="7863200" cy="1041199"/>
          </a:xfrm>
          <a:prstGeom prst="rect">
            <a:avLst/>
          </a:prstGeom>
          <a:solidFill>
            <a:schemeClr val="lt2"/>
          </a:solidFill>
          <a:ln w="9525" cap="flat" cmpd="sng">
            <a:solidFill>
              <a:schemeClr val="dk2"/>
            </a:solidFill>
            <a:prstDash val="solid"/>
            <a:round/>
            <a:headEnd type="none" w="med" len="med"/>
            <a:tailEnd type="none" w="med" len="med"/>
          </a:ln>
        </p:spPr>
        <p:txBody>
          <a:bodyPr wrap="square" lIns="121900" tIns="121900" rIns="121900" bIns="121900" anchor="ctr" anchorCtr="0">
            <a:noAutofit/>
          </a:bodyPr>
          <a:lstStyle/>
          <a:p>
            <a:pPr algn="ctr">
              <a:buClr>
                <a:srgbClr val="000000"/>
              </a:buClr>
              <a:buSzPct val="25000"/>
            </a:pPr>
            <a:r>
              <a:rPr lang="en" sz="1867" dirty="0">
                <a:solidFill>
                  <a:srgbClr val="000000"/>
                </a:solidFill>
                <a:latin typeface="Arial"/>
                <a:ea typeface="Arial"/>
                <a:cs typeface="Arial"/>
                <a:sym typeface="Arial"/>
              </a:rPr>
              <a:t>Arkansas Educational </a:t>
            </a:r>
            <a:r>
              <a:rPr lang="en" sz="2000" b="1" u="sng" dirty="0">
                <a:solidFill>
                  <a:srgbClr val="000000"/>
                </a:solidFill>
                <a:latin typeface="Arial"/>
                <a:ea typeface="Arial"/>
                <a:cs typeface="Arial"/>
                <a:sym typeface="Arial"/>
              </a:rPr>
              <a:t>Support </a:t>
            </a:r>
            <a:r>
              <a:rPr lang="en" sz="1867" dirty="0">
                <a:solidFill>
                  <a:srgbClr val="000000"/>
                </a:solidFill>
                <a:latin typeface="Arial"/>
                <a:ea typeface="Arial"/>
                <a:cs typeface="Arial"/>
                <a:sym typeface="Arial"/>
              </a:rPr>
              <a:t>and Accountability System</a:t>
            </a:r>
          </a:p>
        </p:txBody>
      </p:sp>
      <p:sp>
        <p:nvSpPr>
          <p:cNvPr id="171" name="Shape 171"/>
          <p:cNvSpPr txBox="1"/>
          <p:nvPr/>
        </p:nvSpPr>
        <p:spPr>
          <a:xfrm>
            <a:off x="5123400" y="712333"/>
            <a:ext cx="2342400" cy="589200"/>
          </a:xfrm>
          <a:prstGeom prst="rect">
            <a:avLst/>
          </a:prstGeom>
          <a:solidFill>
            <a:srgbClr val="FFFF00"/>
          </a:solidFill>
          <a:ln>
            <a:noFill/>
          </a:ln>
        </p:spPr>
        <p:txBody>
          <a:bodyPr wrap="square" lIns="121900" tIns="121900" rIns="121900" bIns="121900" anchor="t" anchorCtr="0">
            <a:noAutofit/>
          </a:bodyPr>
          <a:lstStyle/>
          <a:p>
            <a:pPr algn="ctr">
              <a:buClr>
                <a:srgbClr val="000000"/>
              </a:buClr>
              <a:buSzPct val="25000"/>
            </a:pPr>
            <a:r>
              <a:rPr lang="en" sz="2400" b="1" dirty="0">
                <a:solidFill>
                  <a:srgbClr val="000000"/>
                </a:solidFill>
                <a:latin typeface="Arial"/>
                <a:ea typeface="Arial"/>
                <a:cs typeface="Arial"/>
                <a:sym typeface="Arial"/>
              </a:rPr>
              <a:t>Vision</a:t>
            </a:r>
          </a:p>
        </p:txBody>
      </p:sp>
      <p:sp>
        <p:nvSpPr>
          <p:cNvPr id="172" name="Shape 172"/>
          <p:cNvSpPr txBox="1"/>
          <p:nvPr/>
        </p:nvSpPr>
        <p:spPr>
          <a:xfrm>
            <a:off x="849333" y="2794567"/>
            <a:ext cx="2945200" cy="2082400"/>
          </a:xfrm>
          <a:prstGeom prst="rect">
            <a:avLst/>
          </a:prstGeom>
          <a:noFill/>
          <a:ln>
            <a:noFill/>
          </a:ln>
        </p:spPr>
        <p:txBody>
          <a:bodyPr wrap="square" lIns="121900" tIns="121900" rIns="121900" bIns="121900" anchor="t" anchorCtr="0">
            <a:noAutofit/>
          </a:bodyPr>
          <a:lstStyle/>
          <a:p>
            <a:pPr>
              <a:buClr>
                <a:srgbClr val="000000"/>
              </a:buClr>
              <a:buSzPct val="25000"/>
            </a:pPr>
            <a:r>
              <a:rPr lang="en" sz="1867" dirty="0">
                <a:solidFill>
                  <a:srgbClr val="000000"/>
                </a:solidFill>
                <a:latin typeface="Arial"/>
                <a:ea typeface="Arial"/>
                <a:cs typeface="Arial"/>
                <a:sym typeface="Arial"/>
              </a:rPr>
              <a:t>Every Student Succeeds Act (ESSA) - (federal)</a:t>
            </a:r>
          </a:p>
        </p:txBody>
      </p:sp>
      <p:sp>
        <p:nvSpPr>
          <p:cNvPr id="173" name="Shape 173"/>
          <p:cNvSpPr txBox="1"/>
          <p:nvPr/>
        </p:nvSpPr>
        <p:spPr>
          <a:xfrm>
            <a:off x="4520600" y="2726067"/>
            <a:ext cx="2945200" cy="1808400"/>
          </a:xfrm>
          <a:prstGeom prst="rect">
            <a:avLst/>
          </a:prstGeom>
          <a:noFill/>
          <a:ln>
            <a:noFill/>
          </a:ln>
        </p:spPr>
        <p:txBody>
          <a:bodyPr wrap="square" lIns="121900" tIns="121900" rIns="121900" bIns="121900" anchor="t" anchorCtr="0">
            <a:noAutofit/>
          </a:bodyPr>
          <a:lstStyle/>
          <a:p>
            <a:pPr>
              <a:buClr>
                <a:srgbClr val="000000"/>
              </a:buClr>
              <a:buSzPct val="25000"/>
            </a:pPr>
            <a:r>
              <a:rPr lang="en" sz="1867" dirty="0">
                <a:solidFill>
                  <a:srgbClr val="000000"/>
                </a:solidFill>
                <a:latin typeface="Arial"/>
                <a:ea typeface="Arial"/>
                <a:cs typeface="Arial"/>
                <a:sym typeface="Arial"/>
              </a:rPr>
              <a:t>Act 930 - Arkansas Educational Support and Accountability Act - (state)</a:t>
            </a:r>
          </a:p>
        </p:txBody>
      </p:sp>
      <p:sp>
        <p:nvSpPr>
          <p:cNvPr id="174" name="Shape 174"/>
          <p:cNvSpPr txBox="1"/>
          <p:nvPr/>
        </p:nvSpPr>
        <p:spPr>
          <a:xfrm>
            <a:off x="8093733" y="2794567"/>
            <a:ext cx="2945200" cy="2025200"/>
          </a:xfrm>
          <a:prstGeom prst="rect">
            <a:avLst/>
          </a:prstGeom>
          <a:noFill/>
          <a:ln>
            <a:noFill/>
          </a:ln>
        </p:spPr>
        <p:txBody>
          <a:bodyPr wrap="square" lIns="121900" tIns="121900" rIns="121900" bIns="121900" anchor="t" anchorCtr="0">
            <a:noAutofit/>
          </a:bodyPr>
          <a:lstStyle/>
          <a:p>
            <a:pPr>
              <a:buClr>
                <a:srgbClr val="000000"/>
              </a:buClr>
              <a:buSzPct val="25000"/>
            </a:pPr>
            <a:r>
              <a:rPr lang="en" sz="1867" dirty="0">
                <a:solidFill>
                  <a:srgbClr val="000000"/>
                </a:solidFill>
                <a:latin typeface="Arial"/>
                <a:ea typeface="Arial"/>
                <a:cs typeface="Arial"/>
                <a:sym typeface="Arial"/>
              </a:rPr>
              <a:t>Act 744 - School Rating System - (state)</a:t>
            </a:r>
          </a:p>
        </p:txBody>
      </p:sp>
      <p:pic>
        <p:nvPicPr>
          <p:cNvPr id="175" name="Shape 175"/>
          <p:cNvPicPr preferRelativeResize="0"/>
          <p:nvPr/>
        </p:nvPicPr>
        <p:blipFill rotWithShape="1">
          <a:blip r:embed="rId3">
            <a:alphaModFix/>
          </a:blip>
          <a:srcRect/>
          <a:stretch/>
        </p:blipFill>
        <p:spPr>
          <a:xfrm>
            <a:off x="5127667" y="371333"/>
            <a:ext cx="2342400" cy="1041200"/>
          </a:xfrm>
          <a:prstGeom prst="rect">
            <a:avLst/>
          </a:prstGeom>
          <a:noFill/>
          <a:ln>
            <a:noFill/>
          </a:ln>
        </p:spPr>
      </p:pic>
      <p:sp>
        <p:nvSpPr>
          <p:cNvPr id="176" name="Shape 176"/>
          <p:cNvSpPr/>
          <p:nvPr/>
        </p:nvSpPr>
        <p:spPr>
          <a:xfrm>
            <a:off x="860684" y="4180752"/>
            <a:ext cx="2342400" cy="1912800"/>
          </a:xfrm>
          <a:prstGeom prst="upArrow">
            <a:avLst>
              <a:gd name="adj1" fmla="val 50000"/>
              <a:gd name="adj2" fmla="val 50000"/>
            </a:avLst>
          </a:prstGeom>
          <a:solidFill>
            <a:schemeClr val="lt2"/>
          </a:solidFill>
          <a:ln w="9525" cap="flat" cmpd="sng">
            <a:solidFill>
              <a:schemeClr val="dk2"/>
            </a:solidFill>
            <a:prstDash val="solid"/>
            <a:round/>
            <a:headEnd type="none" w="med" len="med"/>
            <a:tailEnd type="none" w="med" len="med"/>
          </a:ln>
        </p:spPr>
        <p:txBody>
          <a:bodyPr wrap="square" lIns="121900" tIns="121900" rIns="121900" bIns="121900" anchor="ctr" anchorCtr="0">
            <a:noAutofit/>
          </a:bodyPr>
          <a:lstStyle/>
          <a:p>
            <a:pPr>
              <a:buClr>
                <a:srgbClr val="000000"/>
              </a:buClr>
              <a:buSzPct val="25000"/>
            </a:pPr>
            <a:r>
              <a:rPr lang="en" sz="1867" dirty="0">
                <a:solidFill>
                  <a:srgbClr val="000000"/>
                </a:solidFill>
                <a:latin typeface="Arial"/>
                <a:ea typeface="Arial"/>
                <a:cs typeface="Arial"/>
                <a:sym typeface="Arial"/>
              </a:rPr>
              <a:t>replaces NCLB</a:t>
            </a:r>
          </a:p>
        </p:txBody>
      </p:sp>
      <p:sp>
        <p:nvSpPr>
          <p:cNvPr id="177" name="Shape 177"/>
          <p:cNvSpPr/>
          <p:nvPr/>
        </p:nvSpPr>
        <p:spPr>
          <a:xfrm>
            <a:off x="4270283" y="4180752"/>
            <a:ext cx="3012400" cy="1912800"/>
          </a:xfrm>
          <a:prstGeom prst="upArrow">
            <a:avLst>
              <a:gd name="adj1" fmla="val 50000"/>
              <a:gd name="adj2" fmla="val 50000"/>
            </a:avLst>
          </a:prstGeom>
          <a:solidFill>
            <a:schemeClr val="lt2"/>
          </a:solidFill>
          <a:ln w="9525" cap="flat" cmpd="sng">
            <a:solidFill>
              <a:schemeClr val="dk2"/>
            </a:solidFill>
            <a:prstDash val="solid"/>
            <a:round/>
            <a:headEnd type="none" w="med" len="med"/>
            <a:tailEnd type="none" w="med" len="med"/>
          </a:ln>
        </p:spPr>
        <p:txBody>
          <a:bodyPr wrap="square" lIns="121900" tIns="121900" rIns="121900" bIns="121900" anchor="ctr" anchorCtr="0">
            <a:noAutofit/>
          </a:bodyPr>
          <a:lstStyle/>
          <a:p>
            <a:pPr>
              <a:buClr>
                <a:srgbClr val="000000"/>
              </a:buClr>
              <a:buSzPct val="25000"/>
            </a:pPr>
            <a:r>
              <a:rPr lang="en" sz="1867" dirty="0">
                <a:solidFill>
                  <a:srgbClr val="000000"/>
                </a:solidFill>
                <a:latin typeface="Arial"/>
                <a:ea typeface="Arial"/>
                <a:cs typeface="Arial"/>
                <a:sym typeface="Arial"/>
              </a:rPr>
              <a:t>replaces ACTAAP</a:t>
            </a:r>
          </a:p>
        </p:txBody>
      </p:sp>
      <p:sp>
        <p:nvSpPr>
          <p:cNvPr id="178" name="Shape 178"/>
          <p:cNvSpPr/>
          <p:nvPr/>
        </p:nvSpPr>
        <p:spPr>
          <a:xfrm>
            <a:off x="7758433" y="4123552"/>
            <a:ext cx="3012400" cy="1912800"/>
          </a:xfrm>
          <a:prstGeom prst="upArrow">
            <a:avLst>
              <a:gd name="adj1" fmla="val 50000"/>
              <a:gd name="adj2" fmla="val 50000"/>
            </a:avLst>
          </a:prstGeom>
          <a:solidFill>
            <a:schemeClr val="lt2"/>
          </a:solidFill>
          <a:ln w="9525" cap="flat" cmpd="sng">
            <a:solidFill>
              <a:schemeClr val="dk2"/>
            </a:solidFill>
            <a:prstDash val="solid"/>
            <a:round/>
            <a:headEnd type="none" w="med" len="med"/>
            <a:tailEnd type="none" w="med" len="med"/>
          </a:ln>
        </p:spPr>
        <p:txBody>
          <a:bodyPr wrap="square" lIns="121900" tIns="121900" rIns="121900" bIns="121900" anchor="ctr" anchorCtr="0">
            <a:noAutofit/>
          </a:bodyPr>
          <a:lstStyle/>
          <a:p>
            <a:pPr>
              <a:buClr>
                <a:srgbClr val="000000"/>
              </a:buClr>
              <a:buSzPct val="25000"/>
            </a:pPr>
            <a:r>
              <a:rPr lang="en" sz="1867" dirty="0">
                <a:solidFill>
                  <a:srgbClr val="000000"/>
                </a:solidFill>
                <a:latin typeface="Arial"/>
                <a:ea typeface="Arial"/>
                <a:cs typeface="Arial"/>
                <a:sym typeface="Arial"/>
              </a:rPr>
              <a:t>updates the process</a:t>
            </a:r>
          </a:p>
        </p:txBody>
      </p:sp>
    </p:spTree>
    <p:extLst>
      <p:ext uri="{BB962C8B-B14F-4D97-AF65-F5344CB8AC3E}">
        <p14:creationId xmlns:p14="http://schemas.microsoft.com/office/powerpoint/2010/main" val="26150996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8F59D-C667-FC43-B9C8-DE1A1A5751CA}"/>
              </a:ext>
            </a:extLst>
          </p:cNvPr>
          <p:cNvSpPr>
            <a:spLocks noGrp="1"/>
          </p:cNvSpPr>
          <p:nvPr>
            <p:ph type="title"/>
          </p:nvPr>
        </p:nvSpPr>
        <p:spPr/>
        <p:txBody>
          <a:bodyPr>
            <a:noAutofit/>
          </a:bodyPr>
          <a:lstStyle/>
          <a:p>
            <a:r>
              <a:rPr lang="en-US" sz="2400" b="1" dirty="0"/>
              <a:t>Evaluation of the Arkansas ESSA Plan</a:t>
            </a:r>
            <a:br>
              <a:rPr lang="en-US" sz="2400" dirty="0"/>
            </a:br>
            <a:r>
              <a:rPr lang="en-US" sz="2400" dirty="0"/>
              <a:t>1. Claim to be Supported by Evidence: Indicators provide fair and accurate information that informs the accountability system as</a:t>
            </a:r>
            <a:br>
              <a:rPr lang="en-US" sz="2400" dirty="0"/>
            </a:br>
            <a:r>
              <a:rPr lang="en-US" sz="2400" dirty="0"/>
              <a:t>intended.</a:t>
            </a:r>
          </a:p>
        </p:txBody>
      </p:sp>
      <p:graphicFrame>
        <p:nvGraphicFramePr>
          <p:cNvPr id="7" name="Content Placeholder 6">
            <a:extLst>
              <a:ext uri="{FF2B5EF4-FFF2-40B4-BE49-F238E27FC236}">
                <a16:creationId xmlns:a16="http://schemas.microsoft.com/office/drawing/2014/main" id="{52D40470-A62F-3948-ABCE-FE5456F6F1D1}"/>
              </a:ext>
            </a:extLst>
          </p:cNvPr>
          <p:cNvGraphicFramePr>
            <a:graphicFrameLocks noGrp="1"/>
          </p:cNvGraphicFramePr>
          <p:nvPr>
            <p:ph idx="1"/>
            <p:extLst>
              <p:ext uri="{D42A27DB-BD31-4B8C-83A1-F6EECF244321}">
                <p14:modId xmlns:p14="http://schemas.microsoft.com/office/powerpoint/2010/main" val="840650347"/>
              </p:ext>
            </p:extLst>
          </p:nvPr>
        </p:nvGraphicFramePr>
        <p:xfrm>
          <a:off x="838200" y="1825625"/>
          <a:ext cx="10515600" cy="4577080"/>
        </p:xfrm>
        <a:graphic>
          <a:graphicData uri="http://schemas.openxmlformats.org/drawingml/2006/table">
            <a:tbl>
              <a:tblPr firstRow="1" bandRow="1">
                <a:tableStyleId>{5C22544A-7EE6-4342-B048-85BDC9FD1C3A}</a:tableStyleId>
              </a:tblPr>
              <a:tblGrid>
                <a:gridCol w="3505200">
                  <a:extLst>
                    <a:ext uri="{9D8B030D-6E8A-4147-A177-3AD203B41FA5}">
                      <a16:colId xmlns:a16="http://schemas.microsoft.com/office/drawing/2014/main" val="3867604385"/>
                    </a:ext>
                  </a:extLst>
                </a:gridCol>
                <a:gridCol w="3505200">
                  <a:extLst>
                    <a:ext uri="{9D8B030D-6E8A-4147-A177-3AD203B41FA5}">
                      <a16:colId xmlns:a16="http://schemas.microsoft.com/office/drawing/2014/main" val="416514494"/>
                    </a:ext>
                  </a:extLst>
                </a:gridCol>
                <a:gridCol w="3505200">
                  <a:extLst>
                    <a:ext uri="{9D8B030D-6E8A-4147-A177-3AD203B41FA5}">
                      <a16:colId xmlns:a16="http://schemas.microsoft.com/office/drawing/2014/main" val="3179338280"/>
                    </a:ext>
                  </a:extLst>
                </a:gridCol>
              </a:tblGrid>
              <a:tr h="370840">
                <a:tc>
                  <a:txBody>
                    <a:bodyPr/>
                    <a:lstStyle/>
                    <a:p>
                      <a:pPr algn="ctr"/>
                      <a:r>
                        <a:rPr lang="en-US" dirty="0"/>
                        <a:t>Assumptions</a:t>
                      </a:r>
                    </a:p>
                  </a:txBody>
                  <a:tcPr/>
                </a:tc>
                <a:tc>
                  <a:txBody>
                    <a:bodyPr/>
                    <a:lstStyle/>
                    <a:p>
                      <a:pPr algn="ctr"/>
                      <a:r>
                        <a:rPr lang="en-US" dirty="0"/>
                        <a:t>Research and Evaluation Sources</a:t>
                      </a:r>
                    </a:p>
                  </a:txBody>
                  <a:tcPr/>
                </a:tc>
                <a:tc>
                  <a:txBody>
                    <a:bodyPr/>
                    <a:lstStyle/>
                    <a:p>
                      <a:pPr algn="ctr"/>
                      <a:r>
                        <a:rPr lang="en-US" dirty="0"/>
                        <a:t>Example Analyses or Data</a:t>
                      </a:r>
                    </a:p>
                  </a:txBody>
                  <a:tcPr/>
                </a:tc>
                <a:extLst>
                  <a:ext uri="{0D108BD9-81ED-4DB2-BD59-A6C34878D82A}">
                    <a16:rowId xmlns:a16="http://schemas.microsoft.com/office/drawing/2014/main" val="613720648"/>
                  </a:ext>
                </a:extLst>
              </a:tr>
              <a:tr h="370840">
                <a:tc>
                  <a:txBody>
                    <a:bodyPr/>
                    <a:lstStyle/>
                    <a:p>
                      <a:pPr marL="285750" indent="-285750">
                        <a:buFont typeface="Arial" panose="020B0604020202020204" pitchFamily="34" charset="0"/>
                        <a:buChar char="•"/>
                      </a:pPr>
                      <a:r>
                        <a:rPr lang="en-US" sz="1800" b="0" i="0" u="none" strike="noStrike" kern="1200" dirty="0">
                          <a:solidFill>
                            <a:schemeClr val="dk1"/>
                          </a:solidFill>
                          <a:effectLst/>
                          <a:latin typeface="+mn-lt"/>
                          <a:ea typeface="+mn-ea"/>
                          <a:cs typeface="+mn-cs"/>
                        </a:rPr>
                        <a:t>Indicator scores/ratings are reliable. </a:t>
                      </a:r>
                    </a:p>
                    <a:p>
                      <a:pPr marL="285750" indent="-285750">
                        <a:buFont typeface="Arial" panose="020B0604020202020204" pitchFamily="34" charset="0"/>
                        <a:buChar char="•"/>
                      </a:pPr>
                      <a:r>
                        <a:rPr lang="en-US" sz="1800" b="0" i="0" u="none" strike="noStrike" kern="1200" dirty="0">
                          <a:solidFill>
                            <a:schemeClr val="dk1"/>
                          </a:solidFill>
                          <a:effectLst/>
                          <a:latin typeface="+mn-lt"/>
                          <a:ea typeface="+mn-ea"/>
                          <a:cs typeface="+mn-cs"/>
                        </a:rPr>
                        <a:t>Data necessary to inform the indicator is accurate and complete.</a:t>
                      </a:r>
                    </a:p>
                    <a:p>
                      <a:pPr marL="285750" indent="-285750">
                        <a:buFont typeface="Arial" panose="020B0604020202020204" pitchFamily="34" charset="0"/>
                        <a:buChar char="•"/>
                      </a:pPr>
                      <a:r>
                        <a:rPr lang="en-US" sz="1800" b="0" i="0" u="none" strike="noStrike" kern="1200" dirty="0">
                          <a:solidFill>
                            <a:schemeClr val="dk1"/>
                          </a:solidFill>
                          <a:effectLst/>
                          <a:latin typeface="+mn-lt"/>
                          <a:ea typeface="+mn-ea"/>
                          <a:cs typeface="+mn-cs"/>
                        </a:rPr>
                        <a:t>The indicator relates to other indicators in the manner intended. </a:t>
                      </a:r>
                    </a:p>
                    <a:p>
                      <a:pPr marL="285750" indent="-285750">
                        <a:buFont typeface="Arial" panose="020B0604020202020204" pitchFamily="34" charset="0"/>
                        <a:buChar char="•"/>
                      </a:pPr>
                      <a:r>
                        <a:rPr lang="en-US" sz="1800" b="0" i="0" u="none" strike="noStrike" kern="1200" dirty="0">
                          <a:solidFill>
                            <a:schemeClr val="dk1"/>
                          </a:solidFill>
                          <a:effectLst/>
                          <a:latin typeface="+mn-lt"/>
                          <a:ea typeface="+mn-ea"/>
                          <a:cs typeface="+mn-cs"/>
                        </a:rPr>
                        <a:t>The indicator demonstrates characteristics necessary to ensure it is valid and fair. </a:t>
                      </a:r>
                    </a:p>
                    <a:p>
                      <a:pPr marL="285750" indent="-285750">
                        <a:buFont typeface="Arial" panose="020B0604020202020204" pitchFamily="34" charset="0"/>
                        <a:buChar char="•"/>
                      </a:pPr>
                      <a:r>
                        <a:rPr lang="en-US" sz="1800" b="0" i="0" u="none" strike="noStrike" kern="1200" dirty="0">
                          <a:solidFill>
                            <a:schemeClr val="dk1"/>
                          </a:solidFill>
                          <a:effectLst/>
                          <a:latin typeface="+mn-lt"/>
                          <a:ea typeface="+mn-ea"/>
                          <a:cs typeface="+mn-cs"/>
                        </a:rPr>
                        <a:t>Data and procedures support the intended interpretation of results (e.g., standard setting, norming).</a:t>
                      </a:r>
                    </a:p>
                  </a:txBody>
                  <a:tcPr/>
                </a:tc>
                <a:tc>
                  <a:txBody>
                    <a:bodyPr/>
                    <a:lstStyle/>
                    <a:p>
                      <a:pPr marL="285750" indent="-285750">
                        <a:buFont typeface="Arial" panose="020B0604020202020204" pitchFamily="34" charset="0"/>
                        <a:buChar char="•"/>
                      </a:pPr>
                      <a:r>
                        <a:rPr lang="en-US" sz="1800" b="0" i="0" u="none" strike="noStrike" kern="1200" dirty="0">
                          <a:solidFill>
                            <a:schemeClr val="dk1"/>
                          </a:solidFill>
                          <a:effectLst/>
                          <a:latin typeface="+mn-lt"/>
                          <a:ea typeface="+mn-ea"/>
                          <a:cs typeface="+mn-cs"/>
                        </a:rPr>
                        <a:t>Clear tie between policy rationale and indicator </a:t>
                      </a:r>
                    </a:p>
                    <a:p>
                      <a:pPr marL="285750" indent="-285750">
                        <a:buFont typeface="Arial" panose="020B0604020202020204" pitchFamily="34" charset="0"/>
                        <a:buChar char="•"/>
                      </a:pPr>
                      <a:r>
                        <a:rPr lang="en-US" sz="1800" b="0" i="0" u="none" strike="noStrike" kern="1200" dirty="0">
                          <a:solidFill>
                            <a:schemeClr val="dk1"/>
                          </a:solidFill>
                          <a:effectLst/>
                          <a:latin typeface="+mn-lt"/>
                          <a:ea typeface="+mn-ea"/>
                          <a:cs typeface="+mn-cs"/>
                        </a:rPr>
                        <a:t>Specification of measures (i.e., data) leading to use for indicator </a:t>
                      </a:r>
                    </a:p>
                    <a:p>
                      <a:pPr marL="285750" indent="-285750">
                        <a:buFont typeface="Arial" panose="020B0604020202020204" pitchFamily="34" charset="0"/>
                        <a:buChar char="•"/>
                      </a:pPr>
                      <a:r>
                        <a:rPr lang="en-US" sz="1800" b="0" i="0" u="none" strike="noStrike" kern="1200" dirty="0">
                          <a:solidFill>
                            <a:schemeClr val="dk1"/>
                          </a:solidFill>
                          <a:effectLst/>
                          <a:latin typeface="+mn-lt"/>
                          <a:ea typeface="+mn-ea"/>
                          <a:cs typeface="+mn-cs"/>
                        </a:rPr>
                        <a:t>Quantitative and qualitative examination of reliability, robustness, objectivity of measure</a:t>
                      </a:r>
                    </a:p>
                    <a:p>
                      <a:pPr marL="285750" indent="-285750">
                        <a:buFont typeface="Arial" panose="020B0604020202020204" pitchFamily="34" charset="0"/>
                        <a:buChar char="•"/>
                      </a:pPr>
                      <a:r>
                        <a:rPr lang="en-US" sz="1800" b="0" i="0" u="none" strike="noStrike" kern="1200" dirty="0">
                          <a:solidFill>
                            <a:schemeClr val="dk1"/>
                          </a:solidFill>
                          <a:effectLst/>
                          <a:latin typeface="+mn-lt"/>
                          <a:ea typeface="+mn-ea"/>
                          <a:cs typeface="+mn-cs"/>
                        </a:rPr>
                        <a:t>Relationship of measures within and across indicators </a:t>
                      </a:r>
                    </a:p>
                    <a:p>
                      <a:pPr marL="285750" indent="-285750">
                        <a:buFont typeface="Arial" panose="020B0604020202020204" pitchFamily="34" charset="0"/>
                        <a:buChar char="•"/>
                      </a:pPr>
                      <a:r>
                        <a:rPr lang="en-US" sz="1800" b="0" i="0" u="none" strike="noStrike" kern="1200" dirty="0">
                          <a:solidFill>
                            <a:schemeClr val="dk1"/>
                          </a:solidFill>
                          <a:effectLst/>
                          <a:latin typeface="+mn-lt"/>
                          <a:ea typeface="+mn-ea"/>
                          <a:cs typeface="+mn-cs"/>
                        </a:rPr>
                        <a:t>Examining business rules and quality assurance procedures</a:t>
                      </a:r>
                    </a:p>
                    <a:p>
                      <a:endParaRPr lang="en-US" dirty="0"/>
                    </a:p>
                  </a:txBody>
                  <a:tcPr/>
                </a:tc>
                <a:tc>
                  <a:txBody>
                    <a:bodyPr/>
                    <a:lstStyle/>
                    <a:p>
                      <a:pPr marL="285750" indent="-285750">
                        <a:buFont typeface="Arial" panose="020B0604020202020204" pitchFamily="34" charset="0"/>
                        <a:buChar char="•"/>
                      </a:pPr>
                      <a:r>
                        <a:rPr lang="en-US" sz="1800" b="0" i="0" u="none" strike="noStrike" kern="1200" dirty="0">
                          <a:solidFill>
                            <a:schemeClr val="dk1"/>
                          </a:solidFill>
                          <a:effectLst/>
                          <a:latin typeface="+mn-lt"/>
                          <a:ea typeface="+mn-ea"/>
                          <a:cs typeface="+mn-cs"/>
                        </a:rPr>
                        <a:t>Descriptive examination of measures (e.g., shape, skew, distribution, range) </a:t>
                      </a:r>
                    </a:p>
                    <a:p>
                      <a:pPr marL="285750" indent="-285750">
                        <a:buFont typeface="Arial" panose="020B0604020202020204" pitchFamily="34" charset="0"/>
                        <a:buChar char="•"/>
                      </a:pPr>
                      <a:r>
                        <a:rPr lang="en-US" sz="1800" b="0" i="0" u="none" strike="noStrike" kern="1200" dirty="0">
                          <a:solidFill>
                            <a:schemeClr val="dk1"/>
                          </a:solidFill>
                          <a:effectLst/>
                          <a:latin typeface="+mn-lt"/>
                          <a:ea typeface="+mn-ea"/>
                          <a:cs typeface="+mn-cs"/>
                        </a:rPr>
                        <a:t>Reliability evidence where appropriate</a:t>
                      </a:r>
                    </a:p>
                    <a:p>
                      <a:pPr marL="285750" indent="-285750">
                        <a:buFont typeface="Arial" panose="020B0604020202020204" pitchFamily="34" charset="0"/>
                        <a:buChar char="•"/>
                      </a:pPr>
                      <a:r>
                        <a:rPr lang="en-US" sz="1800" b="0" i="0" u="none" strike="noStrike" kern="1200" dirty="0">
                          <a:solidFill>
                            <a:schemeClr val="dk1"/>
                          </a:solidFill>
                          <a:effectLst/>
                          <a:latin typeface="+mn-lt"/>
                          <a:ea typeface="+mn-ea"/>
                          <a:cs typeface="+mn-cs"/>
                        </a:rPr>
                        <a:t>Analyses to determine relationships among indicators (e.g., correlation, regression, factor analyses, path analyses)</a:t>
                      </a:r>
                    </a:p>
                    <a:p>
                      <a:pPr marL="285750" indent="-285750">
                        <a:buFont typeface="Arial" panose="020B0604020202020204" pitchFamily="34" charset="0"/>
                        <a:buChar char="•"/>
                      </a:pPr>
                      <a:r>
                        <a:rPr lang="en-US" sz="1800" b="0" i="0" u="none" strike="noStrike" kern="1200" dirty="0">
                          <a:solidFill>
                            <a:schemeClr val="dk1"/>
                          </a:solidFill>
                          <a:effectLst/>
                          <a:latin typeface="+mn-lt"/>
                          <a:ea typeface="+mn-ea"/>
                          <a:cs typeface="+mn-cs"/>
                        </a:rPr>
                        <a:t>Quality assurance checklists and business rules monitoring</a:t>
                      </a:r>
                    </a:p>
                    <a:p>
                      <a:endParaRPr lang="en-US" dirty="0"/>
                    </a:p>
                  </a:txBody>
                  <a:tcPr/>
                </a:tc>
                <a:extLst>
                  <a:ext uri="{0D108BD9-81ED-4DB2-BD59-A6C34878D82A}">
                    <a16:rowId xmlns:a16="http://schemas.microsoft.com/office/drawing/2014/main" val="1456277219"/>
                  </a:ext>
                </a:extLst>
              </a:tr>
            </a:tbl>
          </a:graphicData>
        </a:graphic>
      </p:graphicFrame>
    </p:spTree>
    <p:extLst>
      <p:ext uri="{BB962C8B-B14F-4D97-AF65-F5344CB8AC3E}">
        <p14:creationId xmlns:p14="http://schemas.microsoft.com/office/powerpoint/2010/main" val="5965779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616162-29B3-DB48-ABC9-97CEC0F04C8D}"/>
              </a:ext>
            </a:extLst>
          </p:cNvPr>
          <p:cNvSpPr>
            <a:spLocks noGrp="1"/>
          </p:cNvSpPr>
          <p:nvPr>
            <p:ph type="title"/>
          </p:nvPr>
        </p:nvSpPr>
        <p:spPr>
          <a:xfrm>
            <a:off x="6847366" y="191387"/>
            <a:ext cx="4506433" cy="1499302"/>
          </a:xfrm>
        </p:spPr>
        <p:txBody>
          <a:bodyPr/>
          <a:lstStyle/>
          <a:p>
            <a:r>
              <a:rPr lang="en-US" dirty="0"/>
              <a:t>Federal Monitoring Process</a:t>
            </a:r>
          </a:p>
        </p:txBody>
      </p:sp>
      <p:graphicFrame>
        <p:nvGraphicFramePr>
          <p:cNvPr id="6" name="Content Placeholder 5">
            <a:extLst>
              <a:ext uri="{FF2B5EF4-FFF2-40B4-BE49-F238E27FC236}">
                <a16:creationId xmlns:a16="http://schemas.microsoft.com/office/drawing/2014/main" id="{09AABC9C-A1B8-F345-814F-57DAA0C0B14D}"/>
              </a:ext>
            </a:extLst>
          </p:cNvPr>
          <p:cNvGraphicFramePr>
            <a:graphicFrameLocks noGrp="1"/>
          </p:cNvGraphicFramePr>
          <p:nvPr>
            <p:ph idx="1"/>
            <p:extLst/>
          </p:nvPr>
        </p:nvGraphicFramePr>
        <p:xfrm>
          <a:off x="-1743740" y="941038"/>
          <a:ext cx="13935740" cy="5082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ight Brace 2">
            <a:extLst>
              <a:ext uri="{FF2B5EF4-FFF2-40B4-BE49-F238E27FC236}">
                <a16:creationId xmlns:a16="http://schemas.microsoft.com/office/drawing/2014/main" id="{48DDBE7A-8E67-1849-9AE8-08663B8CABA0}"/>
              </a:ext>
            </a:extLst>
          </p:cNvPr>
          <p:cNvSpPr/>
          <p:nvPr/>
        </p:nvSpPr>
        <p:spPr>
          <a:xfrm>
            <a:off x="8521148" y="2637183"/>
            <a:ext cx="1073426" cy="320702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 name="TextBox 3">
            <a:extLst>
              <a:ext uri="{FF2B5EF4-FFF2-40B4-BE49-F238E27FC236}">
                <a16:creationId xmlns:a16="http://schemas.microsoft.com/office/drawing/2014/main" id="{ACA7924B-1768-6049-A16F-39DA11946B18}"/>
              </a:ext>
            </a:extLst>
          </p:cNvPr>
          <p:cNvSpPr txBox="1"/>
          <p:nvPr/>
        </p:nvSpPr>
        <p:spPr>
          <a:xfrm>
            <a:off x="9806610" y="3502032"/>
            <a:ext cx="1855304" cy="1477328"/>
          </a:xfrm>
          <a:prstGeom prst="rect">
            <a:avLst/>
          </a:prstGeom>
          <a:noFill/>
        </p:spPr>
        <p:txBody>
          <a:bodyPr wrap="square" rtlCol="0">
            <a:spAutoFit/>
          </a:bodyPr>
          <a:lstStyle/>
          <a:p>
            <a:r>
              <a:rPr lang="en-US" dirty="0"/>
              <a:t>Tier 2-4 monitoring may be based on request, risk, or sampling</a:t>
            </a:r>
          </a:p>
        </p:txBody>
      </p:sp>
    </p:spTree>
    <p:extLst>
      <p:ext uri="{BB962C8B-B14F-4D97-AF65-F5344CB8AC3E}">
        <p14:creationId xmlns:p14="http://schemas.microsoft.com/office/powerpoint/2010/main" val="763081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81B71F-7B78-6B48-AE44-FC893DB154B7}"/>
              </a:ext>
            </a:extLst>
          </p:cNvPr>
          <p:cNvSpPr>
            <a:spLocks noGrp="1"/>
          </p:cNvSpPr>
          <p:nvPr>
            <p:ph type="title"/>
          </p:nvPr>
        </p:nvSpPr>
        <p:spPr/>
        <p:txBody>
          <a:bodyPr/>
          <a:lstStyle/>
          <a:p>
            <a:r>
              <a:rPr lang="en-US" dirty="0"/>
              <a:t>Records Retention</a:t>
            </a:r>
          </a:p>
        </p:txBody>
      </p:sp>
      <p:sp>
        <p:nvSpPr>
          <p:cNvPr id="3" name="Content Placeholder 2">
            <a:extLst>
              <a:ext uri="{FF2B5EF4-FFF2-40B4-BE49-F238E27FC236}">
                <a16:creationId xmlns:a16="http://schemas.microsoft.com/office/drawing/2014/main" id="{5BCA4E10-8F61-A646-9A58-626548CFB74C}"/>
              </a:ext>
            </a:extLst>
          </p:cNvPr>
          <p:cNvSpPr>
            <a:spLocks noGrp="1"/>
          </p:cNvSpPr>
          <p:nvPr>
            <p:ph idx="1"/>
          </p:nvPr>
        </p:nvSpPr>
        <p:spPr/>
        <p:txBody>
          <a:bodyPr>
            <a:normAutofit lnSpcReduction="10000"/>
          </a:bodyPr>
          <a:lstStyle/>
          <a:p>
            <a:pPr marL="0" indent="0">
              <a:buNone/>
            </a:pPr>
            <a:r>
              <a:rPr lang="en-US" b="1" dirty="0"/>
              <a:t>ARKANSAS DEPARTMENT OF EDUCATION</a:t>
            </a:r>
            <a:br>
              <a:rPr lang="en-US" b="1" dirty="0"/>
            </a:br>
            <a:r>
              <a:rPr lang="en-US" b="1" dirty="0"/>
              <a:t>RULES GOVERNING STANDARDS FOR ACCREDITATION OF ARKANSAS PUBLIC SCHOOLS AND SCHOOL DISTRICTS, pending</a:t>
            </a:r>
            <a:br>
              <a:rPr lang="en-US" b="1" dirty="0"/>
            </a:br>
            <a:endParaRPr lang="en-US" dirty="0"/>
          </a:p>
          <a:p>
            <a:pPr marL="0" indent="0">
              <a:buNone/>
            </a:pPr>
            <a:endParaRPr lang="en-US" dirty="0"/>
          </a:p>
          <a:p>
            <a:r>
              <a:rPr lang="en-US" b="1" dirty="0"/>
              <a:t>Standard 3-C Maintenance of Records and Reports </a:t>
            </a:r>
            <a:endParaRPr lang="en-US" dirty="0"/>
          </a:p>
          <a:p>
            <a:r>
              <a:rPr lang="en-US" dirty="0"/>
              <a:t>3-C.1 Each public school and public school district shall develop and implement a records retention policy that retains all reports and records necessary for effective planning, operation, and education in accordance with the laws of the State of Arkansas and the rules of the Department. </a:t>
            </a:r>
            <a:r>
              <a:rPr lang="en-US" i="1" dirty="0"/>
              <a:t>(D/C) </a:t>
            </a:r>
            <a:endParaRPr lang="en-US" dirty="0"/>
          </a:p>
          <a:p>
            <a:endParaRPr lang="en-US" dirty="0"/>
          </a:p>
        </p:txBody>
      </p:sp>
    </p:spTree>
    <p:extLst>
      <p:ext uri="{BB962C8B-B14F-4D97-AF65-F5344CB8AC3E}">
        <p14:creationId xmlns:p14="http://schemas.microsoft.com/office/powerpoint/2010/main" val="16285864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8732C-C4C7-9048-8EA8-3A68F160EDCF}"/>
              </a:ext>
            </a:extLst>
          </p:cNvPr>
          <p:cNvSpPr>
            <a:spLocks noGrp="1"/>
          </p:cNvSpPr>
          <p:nvPr>
            <p:ph type="title"/>
          </p:nvPr>
        </p:nvSpPr>
        <p:spPr/>
        <p:txBody>
          <a:bodyPr/>
          <a:lstStyle/>
          <a:p>
            <a:r>
              <a:rPr lang="en-US" b="1" dirty="0"/>
              <a:t>§200.333 Retention requirements for records. </a:t>
            </a:r>
            <a:endParaRPr lang="en-US" dirty="0"/>
          </a:p>
        </p:txBody>
      </p:sp>
      <p:sp>
        <p:nvSpPr>
          <p:cNvPr id="3" name="Content Placeholder 2">
            <a:extLst>
              <a:ext uri="{FF2B5EF4-FFF2-40B4-BE49-F238E27FC236}">
                <a16:creationId xmlns:a16="http://schemas.microsoft.com/office/drawing/2014/main" id="{F0C43FC6-1E92-6546-83B6-842C4D06C60F}"/>
              </a:ext>
            </a:extLst>
          </p:cNvPr>
          <p:cNvSpPr>
            <a:spLocks noGrp="1"/>
          </p:cNvSpPr>
          <p:nvPr>
            <p:ph idx="1"/>
          </p:nvPr>
        </p:nvSpPr>
        <p:spPr/>
        <p:txBody>
          <a:bodyPr>
            <a:normAutofit/>
          </a:bodyPr>
          <a:lstStyle/>
          <a:p>
            <a:pPr marL="0" indent="0">
              <a:buNone/>
            </a:pPr>
            <a:r>
              <a:rPr lang="en-US" dirty="0"/>
              <a:t>Financial records, supporting documents, statistical records, and all other non-Federal entity records pertinent to a Federal award must be retained for a period of three years from the date of submission of the final expenditure report or, for Federal awards that are renewed quarterly or annually, from the date of the submission of the quarterly or annual financial report, respectively, as reported to the Federal awarding agency or pass-through entity in the case of a subrecipient. Federal awarding agencies and pass-through entities must not impose any other record retention requirements upon non-Federal entities. </a:t>
            </a:r>
          </a:p>
        </p:txBody>
      </p:sp>
    </p:spTree>
    <p:extLst>
      <p:ext uri="{BB962C8B-B14F-4D97-AF65-F5344CB8AC3E}">
        <p14:creationId xmlns:p14="http://schemas.microsoft.com/office/powerpoint/2010/main" val="23627575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E1182-1C30-0A4C-B5D6-09BA313B6376}"/>
              </a:ext>
            </a:extLst>
          </p:cNvPr>
          <p:cNvSpPr>
            <a:spLocks noGrp="1"/>
          </p:cNvSpPr>
          <p:nvPr>
            <p:ph type="title"/>
          </p:nvPr>
        </p:nvSpPr>
        <p:spPr/>
        <p:txBody>
          <a:bodyPr>
            <a:normAutofit/>
          </a:bodyPr>
          <a:lstStyle/>
          <a:p>
            <a:r>
              <a:rPr lang="en-US" b="1" dirty="0"/>
              <a:t>§200.335 Methods for collection, </a:t>
            </a:r>
            <a:br>
              <a:rPr lang="en-US" b="1" dirty="0"/>
            </a:br>
            <a:r>
              <a:rPr lang="en-US" b="1" dirty="0"/>
              <a:t>transmission and storage of information. </a:t>
            </a:r>
            <a:endParaRPr lang="en-US" dirty="0"/>
          </a:p>
        </p:txBody>
      </p:sp>
      <p:sp>
        <p:nvSpPr>
          <p:cNvPr id="3" name="Content Placeholder 2">
            <a:extLst>
              <a:ext uri="{FF2B5EF4-FFF2-40B4-BE49-F238E27FC236}">
                <a16:creationId xmlns:a16="http://schemas.microsoft.com/office/drawing/2014/main" id="{2CA8F0FA-35EB-F043-972D-3B40829B67CD}"/>
              </a:ext>
            </a:extLst>
          </p:cNvPr>
          <p:cNvSpPr>
            <a:spLocks noGrp="1"/>
          </p:cNvSpPr>
          <p:nvPr>
            <p:ph idx="1"/>
          </p:nvPr>
        </p:nvSpPr>
        <p:spPr/>
        <p:txBody>
          <a:bodyPr/>
          <a:lstStyle/>
          <a:p>
            <a:pPr marL="0" indent="0">
              <a:buNone/>
            </a:pPr>
            <a:r>
              <a:rPr lang="en-US" dirty="0"/>
              <a:t>When original records are electronic and cannot be altered, there is no need to create and retain paper copies. When original records are paper, electronic versions may be substituted through the use of duplication or other forms of electronic media provided that they are subject to periodic quality control reviews, provide reasonable safeguards against alteration, and remain readable. </a:t>
            </a:r>
          </a:p>
          <a:p>
            <a:endParaRPr lang="en-US" dirty="0"/>
          </a:p>
        </p:txBody>
      </p:sp>
    </p:spTree>
    <p:extLst>
      <p:ext uri="{BB962C8B-B14F-4D97-AF65-F5344CB8AC3E}">
        <p14:creationId xmlns:p14="http://schemas.microsoft.com/office/powerpoint/2010/main" val="30540537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5790D5-2611-C54A-8F7F-1C8BF3702C23}"/>
              </a:ext>
            </a:extLst>
          </p:cNvPr>
          <p:cNvSpPr>
            <a:spLocks noGrp="1"/>
          </p:cNvSpPr>
          <p:nvPr>
            <p:ph type="title"/>
          </p:nvPr>
        </p:nvSpPr>
        <p:spPr/>
        <p:txBody>
          <a:bodyPr/>
          <a:lstStyle/>
          <a:p>
            <a:r>
              <a:rPr lang="en-US" dirty="0"/>
              <a:t>Communication</a:t>
            </a:r>
          </a:p>
        </p:txBody>
      </p:sp>
      <p:sp>
        <p:nvSpPr>
          <p:cNvPr id="3" name="Content Placeholder 2">
            <a:extLst>
              <a:ext uri="{FF2B5EF4-FFF2-40B4-BE49-F238E27FC236}">
                <a16:creationId xmlns:a16="http://schemas.microsoft.com/office/drawing/2014/main" id="{C9501EC7-DD70-6F44-91DE-7AFD4DB4BCBA}"/>
              </a:ext>
            </a:extLst>
          </p:cNvPr>
          <p:cNvSpPr>
            <a:spLocks noGrp="1"/>
          </p:cNvSpPr>
          <p:nvPr>
            <p:ph idx="1"/>
          </p:nvPr>
        </p:nvSpPr>
        <p:spPr/>
        <p:txBody>
          <a:bodyPr/>
          <a:lstStyle/>
          <a:p>
            <a:r>
              <a:rPr lang="en-US" dirty="0"/>
              <a:t>ADE webpage</a:t>
            </a:r>
          </a:p>
          <a:p>
            <a:r>
              <a:rPr lang="en-US" dirty="0"/>
              <a:t>Co-op summer tours</a:t>
            </a:r>
          </a:p>
          <a:p>
            <a:r>
              <a:rPr lang="en-US" dirty="0"/>
              <a:t>Conferences</a:t>
            </a:r>
          </a:p>
          <a:p>
            <a:r>
              <a:rPr lang="en-US" dirty="0"/>
              <a:t>ASBA regional meetings</a:t>
            </a:r>
          </a:p>
        </p:txBody>
      </p:sp>
    </p:spTree>
    <p:extLst>
      <p:ext uri="{BB962C8B-B14F-4D97-AF65-F5344CB8AC3E}">
        <p14:creationId xmlns:p14="http://schemas.microsoft.com/office/powerpoint/2010/main" val="28081174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A13A7D-DB78-284F-9079-44FFEA2E333F}"/>
              </a:ext>
            </a:extLst>
          </p:cNvPr>
          <p:cNvSpPr>
            <a:spLocks noGrp="1"/>
          </p:cNvSpPr>
          <p:nvPr>
            <p:ph type="title"/>
          </p:nvPr>
        </p:nvSpPr>
        <p:spPr/>
        <p:txBody>
          <a:bodyPr/>
          <a:lstStyle/>
          <a:p>
            <a:r>
              <a:rPr lang="en-US" dirty="0"/>
              <a:t>Next Steps</a:t>
            </a:r>
          </a:p>
        </p:txBody>
      </p:sp>
    </p:spTree>
    <p:extLst>
      <p:ext uri="{BB962C8B-B14F-4D97-AF65-F5344CB8AC3E}">
        <p14:creationId xmlns:p14="http://schemas.microsoft.com/office/powerpoint/2010/main" val="19600724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E2A155F-7CB9-894C-9B10-3837C0447932}"/>
              </a:ext>
            </a:extLst>
          </p:cNvPr>
          <p:cNvPicPr>
            <a:picLocks noChangeAspect="1"/>
          </p:cNvPicPr>
          <p:nvPr/>
        </p:nvPicPr>
        <p:blipFill>
          <a:blip r:embed="rId2"/>
          <a:stretch>
            <a:fillRect/>
          </a:stretch>
        </p:blipFill>
        <p:spPr>
          <a:xfrm>
            <a:off x="648929" y="311749"/>
            <a:ext cx="10691525" cy="6118548"/>
          </a:xfrm>
          <a:prstGeom prst="rect">
            <a:avLst/>
          </a:prstGeom>
        </p:spPr>
      </p:pic>
    </p:spTree>
    <p:extLst>
      <p:ext uri="{BB962C8B-B14F-4D97-AF65-F5344CB8AC3E}">
        <p14:creationId xmlns:p14="http://schemas.microsoft.com/office/powerpoint/2010/main" val="7242439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66F51E-D7DA-0E4B-81B7-1C3B7C74E651}"/>
              </a:ext>
            </a:extLst>
          </p:cNvPr>
          <p:cNvSpPr>
            <a:spLocks noGrp="1"/>
          </p:cNvSpPr>
          <p:nvPr>
            <p:ph type="title"/>
          </p:nvPr>
        </p:nvSpPr>
        <p:spPr/>
        <p:txBody>
          <a:bodyPr/>
          <a:lstStyle/>
          <a:p>
            <a:r>
              <a:rPr lang="en-US" dirty="0"/>
              <a:t>State Accountability</a:t>
            </a:r>
          </a:p>
        </p:txBody>
      </p:sp>
      <p:sp>
        <p:nvSpPr>
          <p:cNvPr id="3" name="Content Placeholder 2">
            <a:extLst>
              <a:ext uri="{FF2B5EF4-FFF2-40B4-BE49-F238E27FC236}">
                <a16:creationId xmlns:a16="http://schemas.microsoft.com/office/drawing/2014/main" id="{26D8BCCA-D5CE-FD46-B95D-72CAFBCA9AE4}"/>
              </a:ext>
            </a:extLst>
          </p:cNvPr>
          <p:cNvSpPr>
            <a:spLocks noGrp="1"/>
          </p:cNvSpPr>
          <p:nvPr>
            <p:ph sz="half" idx="1"/>
          </p:nvPr>
        </p:nvSpPr>
        <p:spPr/>
        <p:txBody>
          <a:bodyPr/>
          <a:lstStyle/>
          <a:p>
            <a:r>
              <a:rPr lang="en-US" dirty="0"/>
              <a:t>Act 930 of 2017</a:t>
            </a:r>
          </a:p>
          <a:p>
            <a:endParaRPr lang="en-US" dirty="0"/>
          </a:p>
          <a:p>
            <a:r>
              <a:rPr lang="en-US" b="1" dirty="0"/>
              <a:t>ARKANSAS DEPARTMENT OF EDUCATION</a:t>
            </a:r>
            <a:br>
              <a:rPr lang="en-US" b="1" dirty="0"/>
            </a:br>
            <a:r>
              <a:rPr lang="en-US" b="1" dirty="0"/>
              <a:t>RULES GOVERNING THE ARKANSAS EDUCATIONAL SUPPORT AND ACCOUNTABILITY ACT (AESAA)</a:t>
            </a:r>
            <a:br>
              <a:rPr lang="en-US" b="1" dirty="0"/>
            </a:br>
            <a:r>
              <a:rPr lang="en-US" b="1" dirty="0"/>
              <a:t>2018 (pending)</a:t>
            </a:r>
            <a:endParaRPr lang="en-US" dirty="0"/>
          </a:p>
        </p:txBody>
      </p:sp>
      <p:sp>
        <p:nvSpPr>
          <p:cNvPr id="4" name="Content Placeholder 3">
            <a:extLst>
              <a:ext uri="{FF2B5EF4-FFF2-40B4-BE49-F238E27FC236}">
                <a16:creationId xmlns:a16="http://schemas.microsoft.com/office/drawing/2014/main" id="{4B4819C6-2D65-7C4C-9724-A36E21C90916}"/>
              </a:ext>
            </a:extLst>
          </p:cNvPr>
          <p:cNvSpPr>
            <a:spLocks noGrp="1"/>
          </p:cNvSpPr>
          <p:nvPr>
            <p:ph sz="half" idx="2"/>
          </p:nvPr>
        </p:nvSpPr>
        <p:spPr/>
        <p:txBody>
          <a:bodyPr/>
          <a:lstStyle/>
          <a:p>
            <a:r>
              <a:rPr lang="en-US" dirty="0"/>
              <a:t>School Rating  and Recognition</a:t>
            </a:r>
          </a:p>
          <a:p>
            <a:endParaRPr lang="en-US" dirty="0"/>
          </a:p>
          <a:p>
            <a:r>
              <a:rPr lang="en-US" b="1" dirty="0"/>
              <a:t>ARKANSAS DEPARTMENT OF EDUCATION RULES GOVERNING</a:t>
            </a:r>
            <a:br>
              <a:rPr lang="en-US" b="1" dirty="0"/>
            </a:br>
            <a:r>
              <a:rPr lang="en-US" b="1" dirty="0"/>
              <a:t>THE PUBLIC SCHOOL RATING SYSTEM ON ANNUAL SCHOOL PERFORMANCE REPORTS AND THE SCHOOL RECOGNITION PROGRAM</a:t>
            </a:r>
            <a:br>
              <a:rPr lang="en-US" b="1" dirty="0"/>
            </a:br>
            <a:r>
              <a:rPr lang="en-US" b="1" dirty="0"/>
              <a:t>Effective 2018 (emergency)</a:t>
            </a:r>
            <a:endParaRPr lang="en-US" dirty="0"/>
          </a:p>
          <a:p>
            <a:endParaRPr lang="en-US" dirty="0"/>
          </a:p>
        </p:txBody>
      </p:sp>
    </p:spTree>
    <p:extLst>
      <p:ext uri="{BB962C8B-B14F-4D97-AF65-F5344CB8AC3E}">
        <p14:creationId xmlns:p14="http://schemas.microsoft.com/office/powerpoint/2010/main" val="29106592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sers/dcoffman/Desktop/Screen Shot 2017-12-03 at 8.34.48 PM.png">
            <a:extLst>
              <a:ext uri="{FF2B5EF4-FFF2-40B4-BE49-F238E27FC236}">
                <a16:creationId xmlns:a16="http://schemas.microsoft.com/office/drawing/2014/main" id="{E5F6B8CA-5C7D-F446-8870-537E9D3BD64D}"/>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2926080" y="0"/>
            <a:ext cx="6499273" cy="6696221"/>
          </a:xfrm>
          <a:prstGeom prst="rect">
            <a:avLst/>
          </a:prstGeom>
        </p:spPr>
      </p:pic>
    </p:spTree>
    <p:extLst>
      <p:ext uri="{BB962C8B-B14F-4D97-AF65-F5344CB8AC3E}">
        <p14:creationId xmlns:p14="http://schemas.microsoft.com/office/powerpoint/2010/main" val="16056889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68E7A1-6AAE-A74A-9E8B-C6B2CB278EEF}"/>
              </a:ext>
            </a:extLst>
          </p:cNvPr>
          <p:cNvSpPr>
            <a:spLocks noGrp="1"/>
          </p:cNvSpPr>
          <p:nvPr>
            <p:ph type="title"/>
          </p:nvPr>
        </p:nvSpPr>
        <p:spPr/>
        <p:txBody>
          <a:bodyPr/>
          <a:lstStyle/>
          <a:p>
            <a:r>
              <a:rPr lang="en-US" dirty="0"/>
              <a:t>Timeline for relationships and implementation</a:t>
            </a:r>
          </a:p>
        </p:txBody>
      </p:sp>
      <p:graphicFrame>
        <p:nvGraphicFramePr>
          <p:cNvPr id="4" name="Content Placeholder 3">
            <a:extLst>
              <a:ext uri="{FF2B5EF4-FFF2-40B4-BE49-F238E27FC236}">
                <a16:creationId xmlns:a16="http://schemas.microsoft.com/office/drawing/2014/main" id="{1E00630A-7401-7949-9858-1F4A025942B1}"/>
              </a:ext>
            </a:extLst>
          </p:cNvPr>
          <p:cNvGraphicFramePr>
            <a:graphicFrameLocks noGrp="1"/>
          </p:cNvGraphicFramePr>
          <p:nvPr>
            <p:ph idx="1"/>
          </p:nvPr>
        </p:nvGraphicFramePr>
        <p:xfrm>
          <a:off x="838200" y="1497330"/>
          <a:ext cx="10886954" cy="43247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Up Arrow 6">
            <a:extLst>
              <a:ext uri="{FF2B5EF4-FFF2-40B4-BE49-F238E27FC236}">
                <a16:creationId xmlns:a16="http://schemas.microsoft.com/office/drawing/2014/main" id="{3033F290-75F4-B648-BD2B-B3837C53FEA3}"/>
              </a:ext>
            </a:extLst>
          </p:cNvPr>
          <p:cNvSpPr/>
          <p:nvPr/>
        </p:nvSpPr>
        <p:spPr>
          <a:xfrm>
            <a:off x="4761571" y="5307980"/>
            <a:ext cx="825190" cy="124893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78818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pic>
        <p:nvPicPr>
          <p:cNvPr id="237" name="Shape 237"/>
          <p:cNvPicPr preferRelativeResize="0"/>
          <p:nvPr/>
        </p:nvPicPr>
        <p:blipFill>
          <a:blip r:embed="rId3">
            <a:alphaModFix/>
          </a:blip>
          <a:stretch>
            <a:fillRect/>
          </a:stretch>
        </p:blipFill>
        <p:spPr>
          <a:xfrm>
            <a:off x="2493234" y="138701"/>
            <a:ext cx="8094765" cy="5882033"/>
          </a:xfrm>
          <a:prstGeom prst="rect">
            <a:avLst/>
          </a:prstGeom>
          <a:noFill/>
          <a:ln>
            <a:noFill/>
          </a:ln>
        </p:spPr>
      </p:pic>
    </p:spTree>
    <p:extLst>
      <p:ext uri="{BB962C8B-B14F-4D97-AF65-F5344CB8AC3E}">
        <p14:creationId xmlns:p14="http://schemas.microsoft.com/office/powerpoint/2010/main" val="34685229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pic>
        <p:nvPicPr>
          <p:cNvPr id="252" name="Shape 252" descr="Results Now: How We Can Achieve Unprecedented Improvements in Teaching and Learning"/>
          <p:cNvPicPr preferRelativeResize="0"/>
          <p:nvPr/>
        </p:nvPicPr>
        <p:blipFill>
          <a:blip r:embed="rId3">
            <a:alphaModFix/>
          </a:blip>
          <a:stretch>
            <a:fillRect/>
          </a:stretch>
        </p:blipFill>
        <p:spPr>
          <a:xfrm>
            <a:off x="683433" y="435200"/>
            <a:ext cx="3552867" cy="5307067"/>
          </a:xfrm>
          <a:prstGeom prst="rect">
            <a:avLst/>
          </a:prstGeom>
          <a:noFill/>
          <a:ln>
            <a:noFill/>
          </a:ln>
        </p:spPr>
      </p:pic>
      <p:sp>
        <p:nvSpPr>
          <p:cNvPr id="253" name="Shape 253"/>
          <p:cNvSpPr txBox="1"/>
          <p:nvPr/>
        </p:nvSpPr>
        <p:spPr>
          <a:xfrm>
            <a:off x="4426933" y="435200"/>
            <a:ext cx="7443200" cy="5522400"/>
          </a:xfrm>
          <a:prstGeom prst="rect">
            <a:avLst/>
          </a:prstGeom>
          <a:noFill/>
          <a:ln>
            <a:noFill/>
          </a:ln>
        </p:spPr>
        <p:txBody>
          <a:bodyPr spcFirstLastPara="1" wrap="square" lIns="121900" tIns="121900" rIns="121900" bIns="121900" anchor="t" anchorCtr="0">
            <a:noAutofit/>
          </a:bodyPr>
          <a:lstStyle/>
          <a:p>
            <a:r>
              <a:rPr lang="en" sz="2533" dirty="0"/>
              <a:t>“When entire districts begin to support professional learning communities, record numbers of schools will succeed. </a:t>
            </a:r>
            <a:r>
              <a:rPr lang="en" sz="2533" dirty="0">
                <a:highlight>
                  <a:srgbClr val="FFFF00"/>
                </a:highlight>
              </a:rPr>
              <a:t>When state education departments similarly clarify and simplify their requirements for schools, those schools will redirect time now wasted on extraneous distractions, such as those foisted on schools and districts by state improvement templates.</a:t>
            </a:r>
            <a:r>
              <a:rPr lang="en" sz="2533" dirty="0"/>
              <a:t> Change here will allow schools to invest their time and intelligence where it will make a historic difference for students in ensuring a coherent curriculum and regular opportunities for teachers to continuously improve their instruction.” - Mike Schmoker, </a:t>
            </a:r>
            <a:r>
              <a:rPr lang="en" sz="2533" u="sng" dirty="0"/>
              <a:t>Results Now</a:t>
            </a:r>
            <a:endParaRPr sz="2533" u="sng" dirty="0"/>
          </a:p>
        </p:txBody>
      </p:sp>
    </p:spTree>
    <p:extLst>
      <p:ext uri="{BB962C8B-B14F-4D97-AF65-F5344CB8AC3E}">
        <p14:creationId xmlns:p14="http://schemas.microsoft.com/office/powerpoint/2010/main" val="41119954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1413</TotalTime>
  <Words>1868</Words>
  <Application>Microsoft Macintosh PowerPoint</Application>
  <PresentationFormat>Widescreen</PresentationFormat>
  <Paragraphs>323</Paragraphs>
  <Slides>36</Slides>
  <Notes>24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36</vt:i4>
      </vt:variant>
    </vt:vector>
  </HeadingPairs>
  <TitlesOfParts>
    <vt:vector size="43" baseType="lpstr">
      <vt:lpstr>Arial</vt:lpstr>
      <vt:lpstr>Arial Rounded MT Bold</vt:lpstr>
      <vt:lpstr>Calibri</vt:lpstr>
      <vt:lpstr>Calibri Light</vt:lpstr>
      <vt:lpstr>Cambria Math</vt:lpstr>
      <vt:lpstr>Times New Roman</vt:lpstr>
      <vt:lpstr>Office Theme</vt:lpstr>
      <vt:lpstr>Vision for Excellence in Education and Arkansas Accountability System Steering Committee Meeting</vt:lpstr>
      <vt:lpstr>PowerPoint Presentation</vt:lpstr>
      <vt:lpstr>PowerPoint Presentation</vt:lpstr>
      <vt:lpstr>PowerPoint Presentation</vt:lpstr>
      <vt:lpstr>State Accountability</vt:lpstr>
      <vt:lpstr>PowerPoint Presentation</vt:lpstr>
      <vt:lpstr>Timeline for relationships and implementation</vt:lpstr>
      <vt:lpstr>PowerPoint Presentation</vt:lpstr>
      <vt:lpstr>PowerPoint Presentation</vt:lpstr>
      <vt:lpstr>PowerPoint Presentation</vt:lpstr>
      <vt:lpstr>PowerPoint Presentation</vt:lpstr>
      <vt:lpstr>PowerPoint Presentation</vt:lpstr>
      <vt:lpstr>PowerPoint Presentation</vt:lpstr>
      <vt:lpstr>Standards and Systems Support Roy Causbie, Director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CONTACTS -</vt:lpstr>
      <vt:lpstr>Partnerships for Review and Feedback on 2017 Reports</vt:lpstr>
      <vt:lpstr>Evaluation of the Arkansas ESSA Plan 1. Claim to be Supported by Evidence: Indicators provide fair and accurate information that informs the accountability system as intended.</vt:lpstr>
      <vt:lpstr>Federal Monitoring Process</vt:lpstr>
      <vt:lpstr>Records Retention</vt:lpstr>
      <vt:lpstr>§200.333 Retention requirements for records. </vt:lpstr>
      <vt:lpstr>§200.335 Methods for collection,  transmission and storage of information. </vt:lpstr>
      <vt:lpstr>Communication</vt:lpstr>
      <vt:lpstr>Next Steps</vt:lpstr>
    </vt:vector>
  </TitlesOfParts>
  <Company/>
  <LinksUpToDate>false</LinksUpToDate>
  <SharedDoc>false</SharedDoc>
  <HyperlinksChanged>false</HyperlinksChanged>
  <AppVersion>16.0014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Putting “public” in Public Education</dc:title>
  <dc:creator>deborah.coffman@arkansas.gov</dc:creator>
  <cp:lastModifiedBy>deborah.coffman@arkansas.gov</cp:lastModifiedBy>
  <cp:revision>47</cp:revision>
  <dcterms:created xsi:type="dcterms:W3CDTF">2018-04-26T17:40:13Z</dcterms:created>
  <dcterms:modified xsi:type="dcterms:W3CDTF">2018-05-18T18:18:11Z</dcterms:modified>
</cp:coreProperties>
</file>