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281" r:id="rId3"/>
    <p:sldId id="259" r:id="rId4"/>
    <p:sldId id="268" r:id="rId5"/>
    <p:sldId id="271" r:id="rId6"/>
    <p:sldId id="270" r:id="rId7"/>
    <p:sldId id="273" r:id="rId8"/>
    <p:sldId id="274" r:id="rId9"/>
    <p:sldId id="269" r:id="rId10"/>
    <p:sldId id="262" r:id="rId11"/>
    <p:sldId id="272" r:id="rId12"/>
    <p:sldId id="278" r:id="rId13"/>
    <p:sldId id="285" r:id="rId14"/>
    <p:sldId id="286" r:id="rId15"/>
    <p:sldId id="287" r:id="rId16"/>
    <p:sldId id="264" r:id="rId17"/>
    <p:sldId id="279" r:id="rId18"/>
    <p:sldId id="282" r:id="rId19"/>
    <p:sldId id="283" r:id="rId20"/>
    <p:sldId id="284" r:id="rId21"/>
    <p:sldId id="265" r:id="rId2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3" autoAdjust="0"/>
    <p:restoredTop sz="86596" autoAdjust="0"/>
  </p:normalViewPr>
  <p:slideViewPr>
    <p:cSldViewPr snapToGrid="0">
      <p:cViewPr varScale="1">
        <p:scale>
          <a:sx n="101" d="100"/>
          <a:sy n="101" d="100"/>
        </p:scale>
        <p:origin x="9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Workbook2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Workbook2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Workbook2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Do you support the vision and mission?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Do you support the vision and mission?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4557591108629861"/>
          <c:y val="0.4633639078140866"/>
          <c:w val="9.2729182291248782E-2"/>
          <c:h val="0.15392446975003099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Do the values reflect the type of agency you want?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Sheet1!$B$6</c:f>
              <c:strCache>
                <c:ptCount val="1"/>
                <c:pt idx="0">
                  <c:v>Do the values reflect the type of agency you want?</c:v>
                </c:pt>
              </c:strCache>
            </c:strRef>
          </c:tx>
          <c:cat>
            <c:strRef>
              <c:f>Sheet1!$A$7:$A$8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Sheet1!$B$7:$B$8</c:f>
              <c:numCache>
                <c:formatCode>General</c:formatCode>
                <c:ptCount val="2"/>
                <c:pt idx="0">
                  <c:v>61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0993738582677166"/>
          <c:y val="0.46433799027291489"/>
          <c:w val="9.7262614173228346E-2"/>
          <c:h val="0.14983260266563495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Will the goals achieve the vision?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Sheet1!$B$11</c:f>
              <c:strCache>
                <c:ptCount val="1"/>
                <c:pt idx="0">
                  <c:v>Will the goals achieve the vision?</c:v>
                </c:pt>
              </c:strCache>
            </c:strRef>
          </c:tx>
          <c:dPt>
            <c:idx val="0"/>
            <c:bubble3D val="0"/>
            <c:explosion val="4"/>
          </c:dPt>
          <c:cat>
            <c:strRef>
              <c:f>Sheet1!$A$12:$A$13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Sheet1!$B$12:$B$13</c:f>
              <c:numCache>
                <c:formatCode>General</c:formatCode>
                <c:ptCount val="2"/>
                <c:pt idx="0">
                  <c:v>60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225226410294666"/>
          <c:y val="0.46020632837561981"/>
          <c:w val="7.8118356460902164E-2"/>
          <c:h val="0.1674343832020997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[ADE Vision for Educational Excellence Compiled Feedback.xlsx]Sheet5!PivotTable6</c:name>
    <c:fmtId val="18"/>
  </c:pivotSource>
  <c:chart>
    <c:autoTitleDeleted val="1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circle"/>
          <c:size val="5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layout>
            <c:manualLayout>
              <c:x val="-1.8397856517935258E-2"/>
              <c:y val="8.3275371828521474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4D29E66D-1E7E-40FD-8C51-179B5AF7A615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2"/>
        <c:spPr>
          <a:solidFill>
            <a:schemeClr val="accent2"/>
          </a:solidFill>
          <a:ln w="19050">
            <a:solidFill>
              <a:schemeClr val="lt1"/>
            </a:solidFill>
          </a:ln>
          <a:effectLst/>
        </c:spPr>
        <c:dLbl>
          <c:idx val="0"/>
          <c:layout>
            <c:manualLayout>
              <c:x val="2.100437445319335E-2"/>
              <c:y val="-6.9396689997083705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no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DE8A6C9A-D10F-4556-97BB-4D482E4DE644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no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layout>
            <c:manualLayout>
              <c:x val="-1.8397856517935258E-2"/>
              <c:y val="8.3275371828521474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4D29E66D-1E7E-40FD-8C51-179B5AF7A615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layout>
            <c:manualLayout>
              <c:x val="2.100437445319335E-2"/>
              <c:y val="-6.9396689997083705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DE8A6C9A-D10F-4556-97BB-4D482E4DE644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layout>
            <c:manualLayout>
              <c:x val="-1.8397856517935258E-2"/>
              <c:y val="8.3275371828521474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4D29E66D-1E7E-40FD-8C51-179B5AF7A615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8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layout>
            <c:manualLayout>
              <c:x val="2.100437445319335E-2"/>
              <c:y val="-6.9396689997083705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DE8A6C9A-D10F-4556-97BB-4D482E4DE644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</c:pivotFmts>
    <c:plotArea>
      <c:layout/>
      <c:pieChart>
        <c:varyColors val="1"/>
        <c:ser>
          <c:idx val="0"/>
          <c:order val="0"/>
          <c:tx>
            <c:strRef>
              <c:f>Sheet5!$B$3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1.8397856517935258E-2"/>
                  <c:y val="8.3275371828521474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4D29E66D-1E7E-40FD-8C51-179B5AF7A615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2.100437445319335E-2"/>
                  <c:y val="-6.9396689997083705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DE8A6C9A-D10F-4556-97BB-4D482E4DE644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Sheet5!$A$4:$A$5</c:f>
              <c:strCache>
                <c:ptCount val="2"/>
                <c:pt idx="0">
                  <c:v>No, the goal explanations are not clear.</c:v>
                </c:pt>
                <c:pt idx="1">
                  <c:v>Yes</c:v>
                </c:pt>
              </c:strCache>
            </c:strRef>
          </c:cat>
          <c:val>
            <c:numRef>
              <c:f>Sheet5!$B$4:$B$5</c:f>
              <c:numCache>
                <c:formatCode>General</c:formatCode>
                <c:ptCount val="2"/>
                <c:pt idx="0">
                  <c:v>2</c:v>
                </c:pt>
                <c:pt idx="1">
                  <c:v>45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137786909506162"/>
          <c:y val="0.1650872027643174"/>
          <c:w val="0.31202312482975436"/>
          <c:h val="0.211935010156918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[ADE Vision for Educational Excellence Compiled Feedback.xlsx]Sheet6!PivotTable9</c:name>
    <c:fmtId val="11"/>
  </c:pivotSource>
  <c:chart>
    <c:autoTitleDeleted val="1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circle"/>
          <c:size val="5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layout>
            <c:manualLayout>
              <c:x val="-1.3888888888888888E-2"/>
              <c:y val="0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83533ECD-6D6C-432E-A297-09D59A76459A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2"/>
        <c:spPr>
          <a:solidFill>
            <a:schemeClr val="accent2"/>
          </a:solidFill>
          <a:ln w="19050">
            <a:solidFill>
              <a:schemeClr val="lt1"/>
            </a:solidFill>
          </a:ln>
          <a:effectLst/>
        </c:spPr>
        <c:dLbl>
          <c:idx val="0"/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CFA9EEA4-7687-4120-A263-A3329AEF4178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layout>
            <c:manualLayout>
              <c:x val="-1.3888888888888888E-2"/>
              <c:y val="0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83533ECD-6D6C-432E-A297-09D59A76459A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CFA9EEA4-7687-4120-A263-A3329AEF4178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layout>
            <c:manualLayout>
              <c:x val="-1.3888888888888888E-2"/>
              <c:y val="0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83533ECD-6D6C-432E-A297-09D59A76459A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8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dLbl>
          <c:idx val="0"/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 </a:t>
                </a:r>
                <a:fld id="{CFA9EEA4-7687-4120-A263-A3329AEF4178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</c:pivotFmts>
    <c:plotArea>
      <c:layout>
        <c:manualLayout>
          <c:layoutTarget val="inner"/>
          <c:xMode val="edge"/>
          <c:yMode val="edge"/>
          <c:x val="5.6335370819629256E-2"/>
          <c:y val="8.453846330433186E-2"/>
          <c:w val="0.53081653604316814"/>
          <c:h val="0.72013590137967443"/>
        </c:manualLayout>
      </c:layout>
      <c:pieChart>
        <c:varyColors val="1"/>
        <c:ser>
          <c:idx val="0"/>
          <c:order val="0"/>
          <c:tx>
            <c:strRef>
              <c:f>Sheet6!$B$3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2.9931576066360689E-2"/>
                  <c:y val="7.3349626191245507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83533ECD-6D6C-432E-A297-09D59A76459A}" type="PERCENTAGE">
                      <a:rPr lang="en-US" baseline="0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1.6042780748663103E-2"/>
                  <c:y val="-0.10268947666774395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CFA9EEA4-7687-4120-A263-A3329AEF4178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Sheet6!$A$4:$A$5</c:f>
              <c:strCache>
                <c:ptCount val="2"/>
                <c:pt idx="0">
                  <c:v>No, the strategy explanations are not clear.</c:v>
                </c:pt>
                <c:pt idx="1">
                  <c:v>Yes</c:v>
                </c:pt>
              </c:strCache>
            </c:strRef>
          </c:cat>
          <c:val>
            <c:numRef>
              <c:f>Sheet6!$B$4:$B$5</c:f>
              <c:numCache>
                <c:formatCode>General</c:formatCode>
                <c:ptCount val="2"/>
                <c:pt idx="0">
                  <c:v>2</c:v>
                </c:pt>
                <c:pt idx="1">
                  <c:v>45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916557823636972"/>
          <c:y val="0.13582407081352857"/>
          <c:w val="0.32552636489159237"/>
          <c:h val="0.171650917825973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[ADE Vision for Educational Excellence Compiled Feedback.xlsx]Sheet7!PivotTable12</c:name>
    <c:fmtId val="13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Sheet7!$B$3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Sheet7!$A$4:$A$10</c:f>
              <c:strCach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0 Responses</c:v>
                </c:pt>
                <c:pt idx="6">
                  <c:v> </c:v>
                </c:pt>
              </c:strCache>
            </c:strRef>
          </c:cat>
          <c:val>
            <c:numRef>
              <c:f>Sheet7!$B$4:$B$10</c:f>
              <c:numCache>
                <c:formatCode>General</c:formatCode>
                <c:ptCount val="7"/>
                <c:pt idx="0">
                  <c:v>2</c:v>
                </c:pt>
                <c:pt idx="1">
                  <c:v>6</c:v>
                </c:pt>
                <c:pt idx="2">
                  <c:v>18</c:v>
                </c:pt>
                <c:pt idx="3">
                  <c:v>92</c:v>
                </c:pt>
                <c:pt idx="4">
                  <c:v>125</c:v>
                </c:pt>
                <c:pt idx="5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79434768"/>
        <c:axId val="565155904"/>
      </c:barChart>
      <c:catAx>
        <c:axId val="27943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155904"/>
        <c:crosses val="autoZero"/>
        <c:auto val="1"/>
        <c:lblAlgn val="ctr"/>
        <c:lblOffset val="100"/>
        <c:noMultiLvlLbl val="0"/>
      </c:catAx>
      <c:valAx>
        <c:axId val="565155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43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[ADE Vision for Educational Excellence Compiled Feedback.xlsx]Sheet8!PivotTable15</c:name>
    <c:fmtId val="3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Sheet8!$B$3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Sheet8!$A$4:$A$10</c:f>
              <c:strCach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0 Responses</c:v>
                </c:pt>
                <c:pt idx="6">
                  <c:v> </c:v>
                </c:pt>
              </c:strCache>
            </c:strRef>
          </c:cat>
          <c:val>
            <c:numRef>
              <c:f>Sheet8!$B$4:$B$10</c:f>
              <c:numCache>
                <c:formatCode>General</c:formatCode>
                <c:ptCount val="7"/>
                <c:pt idx="0">
                  <c:v>2</c:v>
                </c:pt>
                <c:pt idx="1">
                  <c:v>5</c:v>
                </c:pt>
                <c:pt idx="2">
                  <c:v>17</c:v>
                </c:pt>
                <c:pt idx="3">
                  <c:v>96</c:v>
                </c:pt>
                <c:pt idx="4">
                  <c:v>123</c:v>
                </c:pt>
                <c:pt idx="5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76076560"/>
        <c:axId val="597284112"/>
      </c:barChart>
      <c:catAx>
        <c:axId val="276076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284112"/>
        <c:crosses val="autoZero"/>
        <c:auto val="1"/>
        <c:lblAlgn val="ctr"/>
        <c:lblOffset val="100"/>
        <c:noMultiLvlLbl val="0"/>
      </c:catAx>
      <c:valAx>
        <c:axId val="59728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6076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[ADE Vision for Educational Excellence Compiled Feedback.xlsx]Sheet9!PivotTable18</c:name>
    <c:fmtId val="4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Sheet9!$B$3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Sheet9!$A$4:$A$10</c:f>
              <c:strCach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0 Responses</c:v>
                </c:pt>
                <c:pt idx="6">
                  <c:v> </c:v>
                </c:pt>
              </c:strCache>
            </c:strRef>
          </c:cat>
          <c:val>
            <c:numRef>
              <c:f>Sheet9!$B$4:$B$10</c:f>
              <c:numCache>
                <c:formatCode>General</c:formatCode>
                <c:ptCount val="7"/>
                <c:pt idx="0">
                  <c:v>2</c:v>
                </c:pt>
                <c:pt idx="1">
                  <c:v>10</c:v>
                </c:pt>
                <c:pt idx="2">
                  <c:v>24</c:v>
                </c:pt>
                <c:pt idx="3">
                  <c:v>106</c:v>
                </c:pt>
                <c:pt idx="4">
                  <c:v>99</c:v>
                </c:pt>
                <c:pt idx="5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65157584"/>
        <c:axId val="565158704"/>
      </c:barChart>
      <c:catAx>
        <c:axId val="565157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158704"/>
        <c:crosses val="autoZero"/>
        <c:auto val="1"/>
        <c:lblAlgn val="ctr"/>
        <c:lblOffset val="100"/>
        <c:noMultiLvlLbl val="0"/>
      </c:catAx>
      <c:valAx>
        <c:axId val="565158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15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3EC065-9A0B-41E6-AA4E-EDBDAD68AE5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</dgm:pt>
    <dgm:pt modelId="{6D012C47-BACB-4727-9B01-978E53557617}">
      <dgm:prSet/>
      <dgm:spPr/>
      <dgm:t>
        <a:bodyPr/>
        <a:lstStyle/>
        <a:p>
          <a:r>
            <a:rPr lang="en-US" dirty="0" smtClean="0"/>
            <a:t>August 31, 2016</a:t>
          </a:r>
          <a:endParaRPr lang="en-US" dirty="0" smtClean="0"/>
        </a:p>
      </dgm:t>
    </dgm:pt>
    <dgm:pt modelId="{0756A0F1-CB23-4797-B5CD-4B5073FD43ED}" type="parTrans" cxnId="{C0122A4B-D814-4B20-8403-F72240B5920C}">
      <dgm:prSet/>
      <dgm:spPr/>
      <dgm:t>
        <a:bodyPr/>
        <a:lstStyle/>
        <a:p>
          <a:endParaRPr lang="en-US"/>
        </a:p>
      </dgm:t>
    </dgm:pt>
    <dgm:pt modelId="{25B196B0-EF3F-4BA8-9775-8000EA2799D6}" type="sibTrans" cxnId="{C0122A4B-D814-4B20-8403-F72240B5920C}">
      <dgm:prSet/>
      <dgm:spPr/>
      <dgm:t>
        <a:bodyPr/>
        <a:lstStyle/>
        <a:p>
          <a:endParaRPr lang="en-US"/>
        </a:p>
      </dgm:t>
    </dgm:pt>
    <dgm:pt modelId="{006556AB-B68A-4513-B8FE-65E03E4D8C4C}">
      <dgm:prSet/>
      <dgm:spPr/>
      <dgm:t>
        <a:bodyPr/>
        <a:lstStyle/>
        <a:p>
          <a:r>
            <a:rPr lang="en-US" dirty="0" smtClean="0"/>
            <a:t>September 28, 2016</a:t>
          </a:r>
          <a:endParaRPr lang="en-US" dirty="0" smtClean="0"/>
        </a:p>
      </dgm:t>
    </dgm:pt>
    <dgm:pt modelId="{9DFF52FA-BDD8-4D95-B0D4-6274487E8411}" type="parTrans" cxnId="{2902A22D-D250-443B-ADA8-9782C0A8073E}">
      <dgm:prSet/>
      <dgm:spPr/>
      <dgm:t>
        <a:bodyPr/>
        <a:lstStyle/>
        <a:p>
          <a:endParaRPr lang="en-US"/>
        </a:p>
      </dgm:t>
    </dgm:pt>
    <dgm:pt modelId="{3CE00A2B-2B0F-4C93-A79E-D39ABEB3DAE1}" type="sibTrans" cxnId="{2902A22D-D250-443B-ADA8-9782C0A8073E}">
      <dgm:prSet/>
      <dgm:spPr/>
      <dgm:t>
        <a:bodyPr/>
        <a:lstStyle/>
        <a:p>
          <a:endParaRPr lang="en-US"/>
        </a:p>
      </dgm:t>
    </dgm:pt>
    <dgm:pt modelId="{507ECD67-1D34-468F-851B-CF8CADFBAA4B}">
      <dgm:prSet/>
      <dgm:spPr/>
      <dgm:t>
        <a:bodyPr/>
        <a:lstStyle/>
        <a:p>
          <a:r>
            <a:rPr lang="en-US" smtClean="0"/>
            <a:t>October 26, 2016 </a:t>
          </a:r>
          <a:endParaRPr lang="en-US" dirty="0" smtClean="0"/>
        </a:p>
      </dgm:t>
    </dgm:pt>
    <dgm:pt modelId="{2A5F117B-7FAF-47A6-AE05-DC4011D39352}" type="parTrans" cxnId="{B596A3AB-496E-43F4-972C-B01F8757A676}">
      <dgm:prSet/>
      <dgm:spPr/>
      <dgm:t>
        <a:bodyPr/>
        <a:lstStyle/>
        <a:p>
          <a:endParaRPr lang="en-US"/>
        </a:p>
      </dgm:t>
    </dgm:pt>
    <dgm:pt modelId="{C0341996-AAEB-4BBD-B7B8-681CAF600CD4}" type="sibTrans" cxnId="{B596A3AB-496E-43F4-972C-B01F8757A676}">
      <dgm:prSet/>
      <dgm:spPr/>
      <dgm:t>
        <a:bodyPr/>
        <a:lstStyle/>
        <a:p>
          <a:endParaRPr lang="en-US"/>
        </a:p>
      </dgm:t>
    </dgm:pt>
    <dgm:pt modelId="{71E87707-C10D-4995-9B2D-0CD7FBD7768A}">
      <dgm:prSet/>
      <dgm:spPr/>
      <dgm:t>
        <a:bodyPr/>
        <a:lstStyle/>
        <a:p>
          <a:r>
            <a:rPr lang="en-US" smtClean="0"/>
            <a:t>November 30, 2016</a:t>
          </a:r>
          <a:endParaRPr lang="en-US" dirty="0" smtClean="0"/>
        </a:p>
      </dgm:t>
    </dgm:pt>
    <dgm:pt modelId="{75AEC9A1-2EA9-411F-8DE4-41AC46742572}" type="parTrans" cxnId="{E6DD0454-F941-4BD3-A1C0-E23DB5BC53D5}">
      <dgm:prSet/>
      <dgm:spPr/>
      <dgm:t>
        <a:bodyPr/>
        <a:lstStyle/>
        <a:p>
          <a:endParaRPr lang="en-US"/>
        </a:p>
      </dgm:t>
    </dgm:pt>
    <dgm:pt modelId="{CC501C74-4EF7-45CA-B653-3E4757015A50}" type="sibTrans" cxnId="{E6DD0454-F941-4BD3-A1C0-E23DB5BC53D5}">
      <dgm:prSet/>
      <dgm:spPr/>
      <dgm:t>
        <a:bodyPr/>
        <a:lstStyle/>
        <a:p>
          <a:endParaRPr lang="en-US"/>
        </a:p>
      </dgm:t>
    </dgm:pt>
    <dgm:pt modelId="{212A83D5-C286-4929-A9CF-526967A273A1}">
      <dgm:prSet/>
      <dgm:spPr/>
      <dgm:t>
        <a:bodyPr/>
        <a:lstStyle/>
        <a:p>
          <a:r>
            <a:rPr lang="en-US" smtClean="0"/>
            <a:t>December 28, 2016 </a:t>
          </a:r>
          <a:endParaRPr lang="en-US" dirty="0" smtClean="0"/>
        </a:p>
      </dgm:t>
    </dgm:pt>
    <dgm:pt modelId="{62A403B3-13A0-4F53-8CEF-D48FBEAE1E1A}" type="parTrans" cxnId="{0E697448-58CE-4E29-9861-2EC4A77B5958}">
      <dgm:prSet/>
      <dgm:spPr/>
      <dgm:t>
        <a:bodyPr/>
        <a:lstStyle/>
        <a:p>
          <a:endParaRPr lang="en-US"/>
        </a:p>
      </dgm:t>
    </dgm:pt>
    <dgm:pt modelId="{D0CEE40A-3D02-4DCF-AE9C-4FFE1EFC5016}" type="sibTrans" cxnId="{0E697448-58CE-4E29-9861-2EC4A77B5958}">
      <dgm:prSet/>
      <dgm:spPr/>
      <dgm:t>
        <a:bodyPr/>
        <a:lstStyle/>
        <a:p>
          <a:endParaRPr lang="en-US"/>
        </a:p>
      </dgm:t>
    </dgm:pt>
    <dgm:pt modelId="{379FA23D-801B-41E7-8A4B-4DBA4255F31E}">
      <dgm:prSet/>
      <dgm:spPr/>
      <dgm:t>
        <a:bodyPr/>
        <a:lstStyle/>
        <a:p>
          <a:r>
            <a:rPr lang="en-US" smtClean="0"/>
            <a:t>January 25, 2017  </a:t>
          </a:r>
          <a:endParaRPr lang="en-US" dirty="0" smtClean="0"/>
        </a:p>
      </dgm:t>
    </dgm:pt>
    <dgm:pt modelId="{79A2B68D-DCA1-43E1-A521-9AECD43E2244}" type="parTrans" cxnId="{A3DC47CA-E78C-4D81-92CA-442B31B0C562}">
      <dgm:prSet/>
      <dgm:spPr/>
      <dgm:t>
        <a:bodyPr/>
        <a:lstStyle/>
        <a:p>
          <a:endParaRPr lang="en-US"/>
        </a:p>
      </dgm:t>
    </dgm:pt>
    <dgm:pt modelId="{709581F8-DD7D-437F-A83A-A70D633D24E8}" type="sibTrans" cxnId="{A3DC47CA-E78C-4D81-92CA-442B31B0C562}">
      <dgm:prSet/>
      <dgm:spPr/>
      <dgm:t>
        <a:bodyPr/>
        <a:lstStyle/>
        <a:p>
          <a:endParaRPr lang="en-US"/>
        </a:p>
      </dgm:t>
    </dgm:pt>
    <dgm:pt modelId="{5783DDC5-7708-4E7E-9C31-354907B0DCA1}">
      <dgm:prSet/>
      <dgm:spPr/>
      <dgm:t>
        <a:bodyPr/>
        <a:lstStyle/>
        <a:p>
          <a:r>
            <a:rPr lang="en-US" smtClean="0"/>
            <a:t>February 22, 2017 </a:t>
          </a:r>
          <a:endParaRPr lang="en-US" dirty="0" smtClean="0"/>
        </a:p>
      </dgm:t>
    </dgm:pt>
    <dgm:pt modelId="{3DF8C378-E044-4058-8B21-05F4E88EE8A5}" type="parTrans" cxnId="{0C259579-EB3F-462F-B234-97FE96F44503}">
      <dgm:prSet/>
      <dgm:spPr/>
      <dgm:t>
        <a:bodyPr/>
        <a:lstStyle/>
        <a:p>
          <a:endParaRPr lang="en-US"/>
        </a:p>
      </dgm:t>
    </dgm:pt>
    <dgm:pt modelId="{31AA8314-EF72-4B3B-B492-C06CA04A3562}" type="sibTrans" cxnId="{0C259579-EB3F-462F-B234-97FE96F44503}">
      <dgm:prSet/>
      <dgm:spPr/>
      <dgm:t>
        <a:bodyPr/>
        <a:lstStyle/>
        <a:p>
          <a:endParaRPr lang="en-US"/>
        </a:p>
      </dgm:t>
    </dgm:pt>
    <dgm:pt modelId="{C091ED62-AE40-4E2B-831C-DA4C45F45AD8}">
      <dgm:prSet/>
      <dgm:spPr/>
      <dgm:t>
        <a:bodyPr/>
        <a:lstStyle/>
        <a:p>
          <a:r>
            <a:rPr lang="en-US" smtClean="0"/>
            <a:t>March 29, 2017 </a:t>
          </a:r>
          <a:endParaRPr lang="en-US" dirty="0" smtClean="0"/>
        </a:p>
      </dgm:t>
    </dgm:pt>
    <dgm:pt modelId="{10C9691D-6AD8-4FD2-8B7E-0186780979E8}" type="parTrans" cxnId="{4CB2855A-DE1C-4BD6-B6E8-0BD5F3248C3C}">
      <dgm:prSet/>
      <dgm:spPr/>
      <dgm:t>
        <a:bodyPr/>
        <a:lstStyle/>
        <a:p>
          <a:endParaRPr lang="en-US"/>
        </a:p>
      </dgm:t>
    </dgm:pt>
    <dgm:pt modelId="{1968B246-E519-46FF-B3CF-01DE44914FB5}" type="sibTrans" cxnId="{4CB2855A-DE1C-4BD6-B6E8-0BD5F3248C3C}">
      <dgm:prSet/>
      <dgm:spPr/>
      <dgm:t>
        <a:bodyPr/>
        <a:lstStyle/>
        <a:p>
          <a:endParaRPr lang="en-US"/>
        </a:p>
      </dgm:t>
    </dgm:pt>
    <dgm:pt modelId="{40CCBCBA-FC58-4735-9D77-56BED99E7308}">
      <dgm:prSet/>
      <dgm:spPr/>
      <dgm:t>
        <a:bodyPr/>
        <a:lstStyle/>
        <a:p>
          <a:r>
            <a:rPr lang="en-US" smtClean="0"/>
            <a:t>April 26, 2017 </a:t>
          </a:r>
          <a:endParaRPr lang="en-US" dirty="0" smtClean="0"/>
        </a:p>
      </dgm:t>
    </dgm:pt>
    <dgm:pt modelId="{A4ABA68A-30D7-430C-84F5-EB20EEF7E5F7}" type="parTrans" cxnId="{0D10A6D2-8333-484B-BF00-B38D512437D8}">
      <dgm:prSet/>
      <dgm:spPr/>
      <dgm:t>
        <a:bodyPr/>
        <a:lstStyle/>
        <a:p>
          <a:endParaRPr lang="en-US"/>
        </a:p>
      </dgm:t>
    </dgm:pt>
    <dgm:pt modelId="{05CB679D-C67A-4B75-AEC8-A48185032744}" type="sibTrans" cxnId="{0D10A6D2-8333-484B-BF00-B38D512437D8}">
      <dgm:prSet/>
      <dgm:spPr/>
      <dgm:t>
        <a:bodyPr/>
        <a:lstStyle/>
        <a:p>
          <a:endParaRPr lang="en-US"/>
        </a:p>
      </dgm:t>
    </dgm:pt>
    <dgm:pt modelId="{F974E4A3-B2F6-4385-A922-EFCAB164B11D}">
      <dgm:prSet/>
      <dgm:spPr/>
      <dgm:t>
        <a:bodyPr/>
        <a:lstStyle/>
        <a:p>
          <a:r>
            <a:rPr lang="en-US" smtClean="0"/>
            <a:t>May 31, 2017 </a:t>
          </a:r>
          <a:endParaRPr lang="en-US" dirty="0" smtClean="0"/>
        </a:p>
      </dgm:t>
    </dgm:pt>
    <dgm:pt modelId="{2AA8D018-58FD-4C94-8BCD-7DFDA5EF5F6F}" type="parTrans" cxnId="{9DA5ADCE-E9F2-4118-9FC1-CDA79792B9EB}">
      <dgm:prSet/>
      <dgm:spPr/>
      <dgm:t>
        <a:bodyPr/>
        <a:lstStyle/>
        <a:p>
          <a:endParaRPr lang="en-US"/>
        </a:p>
      </dgm:t>
    </dgm:pt>
    <dgm:pt modelId="{F8E2D5DD-BA4D-4ECE-AF74-AD270804E1CA}" type="sibTrans" cxnId="{9DA5ADCE-E9F2-4118-9FC1-CDA79792B9EB}">
      <dgm:prSet/>
      <dgm:spPr/>
      <dgm:t>
        <a:bodyPr/>
        <a:lstStyle/>
        <a:p>
          <a:endParaRPr lang="en-US"/>
        </a:p>
      </dgm:t>
    </dgm:pt>
    <dgm:pt modelId="{00A31122-05DD-4C67-9273-8BCD08A8535D}">
      <dgm:prSet/>
      <dgm:spPr/>
      <dgm:t>
        <a:bodyPr/>
        <a:lstStyle/>
        <a:p>
          <a:r>
            <a:rPr lang="en-US" smtClean="0"/>
            <a:t>June 28, 2017 </a:t>
          </a:r>
          <a:endParaRPr lang="en-US" dirty="0" smtClean="0"/>
        </a:p>
      </dgm:t>
    </dgm:pt>
    <dgm:pt modelId="{521C55A6-1855-4494-8707-FCD44C6351B0}" type="parTrans" cxnId="{80D2F5B1-4755-422A-AA59-8FA3A3D959A2}">
      <dgm:prSet/>
      <dgm:spPr/>
      <dgm:t>
        <a:bodyPr/>
        <a:lstStyle/>
        <a:p>
          <a:endParaRPr lang="en-US"/>
        </a:p>
      </dgm:t>
    </dgm:pt>
    <dgm:pt modelId="{5388B6AA-21EC-45B1-B1D5-C9DFDA0040F7}" type="sibTrans" cxnId="{80D2F5B1-4755-422A-AA59-8FA3A3D959A2}">
      <dgm:prSet/>
      <dgm:spPr/>
      <dgm:t>
        <a:bodyPr/>
        <a:lstStyle/>
        <a:p>
          <a:endParaRPr lang="en-US"/>
        </a:p>
      </dgm:t>
    </dgm:pt>
    <dgm:pt modelId="{4AA8B076-703B-4EB4-8874-A5AC1CBAA6DE}" type="pres">
      <dgm:prSet presAssocID="{4F3EC065-9A0B-41E6-AA4E-EDBDAD68AE58}" presName="diagram" presStyleCnt="0">
        <dgm:presLayoutVars>
          <dgm:dir/>
          <dgm:resizeHandles val="exact"/>
        </dgm:presLayoutVars>
      </dgm:prSet>
      <dgm:spPr/>
    </dgm:pt>
    <dgm:pt modelId="{45D6EFAD-8A53-4EC1-8BA7-B966AEA993DB}" type="pres">
      <dgm:prSet presAssocID="{6D012C47-BACB-4727-9B01-978E53557617}" presName="node" presStyleLbl="node1" presStyleIdx="0" presStyleCnt="11">
        <dgm:presLayoutVars>
          <dgm:bulletEnabled val="1"/>
        </dgm:presLayoutVars>
      </dgm:prSet>
      <dgm:spPr/>
    </dgm:pt>
    <dgm:pt modelId="{3C36B709-373E-4C7F-B7CA-2FA44D119246}" type="pres">
      <dgm:prSet presAssocID="{25B196B0-EF3F-4BA8-9775-8000EA2799D6}" presName="sibTrans" presStyleCnt="0"/>
      <dgm:spPr/>
    </dgm:pt>
    <dgm:pt modelId="{30E54C27-12B2-46CD-8BC1-1B0C7656726F}" type="pres">
      <dgm:prSet presAssocID="{006556AB-B68A-4513-B8FE-65E03E4D8C4C}" presName="node" presStyleLbl="node1" presStyleIdx="1" presStyleCnt="11">
        <dgm:presLayoutVars>
          <dgm:bulletEnabled val="1"/>
        </dgm:presLayoutVars>
      </dgm:prSet>
      <dgm:spPr/>
    </dgm:pt>
    <dgm:pt modelId="{CE9D9F06-2779-4601-B624-1E6A9DDA8DC5}" type="pres">
      <dgm:prSet presAssocID="{3CE00A2B-2B0F-4C93-A79E-D39ABEB3DAE1}" presName="sibTrans" presStyleCnt="0"/>
      <dgm:spPr/>
    </dgm:pt>
    <dgm:pt modelId="{BA102A2C-D6F0-4218-856E-763A42A2F264}" type="pres">
      <dgm:prSet presAssocID="{507ECD67-1D34-468F-851B-CF8CADFBAA4B}" presName="node" presStyleLbl="node1" presStyleIdx="2" presStyleCnt="11">
        <dgm:presLayoutVars>
          <dgm:bulletEnabled val="1"/>
        </dgm:presLayoutVars>
      </dgm:prSet>
      <dgm:spPr/>
    </dgm:pt>
    <dgm:pt modelId="{13111FC0-2D01-4111-B05E-25F887CEFA35}" type="pres">
      <dgm:prSet presAssocID="{C0341996-AAEB-4BBD-B7B8-681CAF600CD4}" presName="sibTrans" presStyleCnt="0"/>
      <dgm:spPr/>
    </dgm:pt>
    <dgm:pt modelId="{522819EA-4B31-4D84-A05F-987732877798}" type="pres">
      <dgm:prSet presAssocID="{71E87707-C10D-4995-9B2D-0CD7FBD7768A}" presName="node" presStyleLbl="node1" presStyleIdx="3" presStyleCnt="11">
        <dgm:presLayoutVars>
          <dgm:bulletEnabled val="1"/>
        </dgm:presLayoutVars>
      </dgm:prSet>
      <dgm:spPr/>
    </dgm:pt>
    <dgm:pt modelId="{C3CE8BF8-2C69-425C-B40B-F9AE45EA0E02}" type="pres">
      <dgm:prSet presAssocID="{CC501C74-4EF7-45CA-B653-3E4757015A50}" presName="sibTrans" presStyleCnt="0"/>
      <dgm:spPr/>
    </dgm:pt>
    <dgm:pt modelId="{5535E074-E3D6-49AB-A070-0F9B00AA5A35}" type="pres">
      <dgm:prSet presAssocID="{212A83D5-C286-4929-A9CF-526967A273A1}" presName="node" presStyleLbl="node1" presStyleIdx="4" presStyleCnt="11">
        <dgm:presLayoutVars>
          <dgm:bulletEnabled val="1"/>
        </dgm:presLayoutVars>
      </dgm:prSet>
      <dgm:spPr/>
    </dgm:pt>
    <dgm:pt modelId="{C26373C3-B664-4523-BFDF-A461962EE98C}" type="pres">
      <dgm:prSet presAssocID="{D0CEE40A-3D02-4DCF-AE9C-4FFE1EFC5016}" presName="sibTrans" presStyleCnt="0"/>
      <dgm:spPr/>
    </dgm:pt>
    <dgm:pt modelId="{AAD74FF5-3467-44BC-9B26-72DFF5F86AA8}" type="pres">
      <dgm:prSet presAssocID="{379FA23D-801B-41E7-8A4B-4DBA4255F31E}" presName="node" presStyleLbl="node1" presStyleIdx="5" presStyleCnt="11">
        <dgm:presLayoutVars>
          <dgm:bulletEnabled val="1"/>
        </dgm:presLayoutVars>
      </dgm:prSet>
      <dgm:spPr/>
    </dgm:pt>
    <dgm:pt modelId="{32D143FF-E08C-4A47-B5BB-C702F28908FA}" type="pres">
      <dgm:prSet presAssocID="{709581F8-DD7D-437F-A83A-A70D633D24E8}" presName="sibTrans" presStyleCnt="0"/>
      <dgm:spPr/>
    </dgm:pt>
    <dgm:pt modelId="{E655A34E-65E4-46DD-9524-765DDD45397D}" type="pres">
      <dgm:prSet presAssocID="{5783DDC5-7708-4E7E-9C31-354907B0DCA1}" presName="node" presStyleLbl="node1" presStyleIdx="6" presStyleCnt="11">
        <dgm:presLayoutVars>
          <dgm:bulletEnabled val="1"/>
        </dgm:presLayoutVars>
      </dgm:prSet>
      <dgm:spPr/>
    </dgm:pt>
    <dgm:pt modelId="{794344E5-63F3-417D-AA35-7EE528D52AED}" type="pres">
      <dgm:prSet presAssocID="{31AA8314-EF72-4B3B-B492-C06CA04A3562}" presName="sibTrans" presStyleCnt="0"/>
      <dgm:spPr/>
    </dgm:pt>
    <dgm:pt modelId="{8E373E41-56B4-4E9C-8C4B-9428676A9CAA}" type="pres">
      <dgm:prSet presAssocID="{C091ED62-AE40-4E2B-831C-DA4C45F45AD8}" presName="node" presStyleLbl="node1" presStyleIdx="7" presStyleCnt="11">
        <dgm:presLayoutVars>
          <dgm:bulletEnabled val="1"/>
        </dgm:presLayoutVars>
      </dgm:prSet>
      <dgm:spPr/>
    </dgm:pt>
    <dgm:pt modelId="{AB0FA8D0-67CA-4287-B37F-6AAFCA2D2343}" type="pres">
      <dgm:prSet presAssocID="{1968B246-E519-46FF-B3CF-01DE44914FB5}" presName="sibTrans" presStyleCnt="0"/>
      <dgm:spPr/>
    </dgm:pt>
    <dgm:pt modelId="{4A0920EC-8EA0-42E0-AED8-CCBAECA1113A}" type="pres">
      <dgm:prSet presAssocID="{40CCBCBA-FC58-4735-9D77-56BED99E7308}" presName="node" presStyleLbl="node1" presStyleIdx="8" presStyleCnt="11">
        <dgm:presLayoutVars>
          <dgm:bulletEnabled val="1"/>
        </dgm:presLayoutVars>
      </dgm:prSet>
      <dgm:spPr/>
    </dgm:pt>
    <dgm:pt modelId="{DA706D34-CBC4-4BDD-A53D-C5C28395C5CF}" type="pres">
      <dgm:prSet presAssocID="{05CB679D-C67A-4B75-AEC8-A48185032744}" presName="sibTrans" presStyleCnt="0"/>
      <dgm:spPr/>
    </dgm:pt>
    <dgm:pt modelId="{BC844D70-F35A-4BFE-9E0F-EA0D4898EE1F}" type="pres">
      <dgm:prSet presAssocID="{F974E4A3-B2F6-4385-A922-EFCAB164B11D}" presName="node" presStyleLbl="node1" presStyleIdx="9" presStyleCnt="11">
        <dgm:presLayoutVars>
          <dgm:bulletEnabled val="1"/>
        </dgm:presLayoutVars>
      </dgm:prSet>
      <dgm:spPr/>
    </dgm:pt>
    <dgm:pt modelId="{F0716D68-3A7E-43F8-B3DD-E8E994BDFCC6}" type="pres">
      <dgm:prSet presAssocID="{F8E2D5DD-BA4D-4ECE-AF74-AD270804E1CA}" presName="sibTrans" presStyleCnt="0"/>
      <dgm:spPr/>
    </dgm:pt>
    <dgm:pt modelId="{906EF2F9-FE84-42D9-8B6B-010EB44A6673}" type="pres">
      <dgm:prSet presAssocID="{00A31122-05DD-4C67-9273-8BCD08A8535D}" presName="node" presStyleLbl="node1" presStyleIdx="10" presStyleCnt="11">
        <dgm:presLayoutVars>
          <dgm:bulletEnabled val="1"/>
        </dgm:presLayoutVars>
      </dgm:prSet>
      <dgm:spPr/>
    </dgm:pt>
  </dgm:ptLst>
  <dgm:cxnLst>
    <dgm:cxn modelId="{543AC1B5-3B3F-4D7C-94A5-A49BF7E8D44A}" type="presOf" srcId="{4F3EC065-9A0B-41E6-AA4E-EDBDAD68AE58}" destId="{4AA8B076-703B-4EB4-8874-A5AC1CBAA6DE}" srcOrd="0" destOrd="0" presId="urn:microsoft.com/office/officeart/2005/8/layout/default"/>
    <dgm:cxn modelId="{29A6B9FB-A2C1-430B-A6E8-A815EC33AF79}" type="presOf" srcId="{6D012C47-BACB-4727-9B01-978E53557617}" destId="{45D6EFAD-8A53-4EC1-8BA7-B966AEA993DB}" srcOrd="0" destOrd="0" presId="urn:microsoft.com/office/officeart/2005/8/layout/default"/>
    <dgm:cxn modelId="{2902A22D-D250-443B-ADA8-9782C0A8073E}" srcId="{4F3EC065-9A0B-41E6-AA4E-EDBDAD68AE58}" destId="{006556AB-B68A-4513-B8FE-65E03E4D8C4C}" srcOrd="1" destOrd="0" parTransId="{9DFF52FA-BDD8-4D95-B0D4-6274487E8411}" sibTransId="{3CE00A2B-2B0F-4C93-A79E-D39ABEB3DAE1}"/>
    <dgm:cxn modelId="{D8E729F4-4FCD-4AAA-A44F-A8C2AAA92ADD}" type="presOf" srcId="{006556AB-B68A-4513-B8FE-65E03E4D8C4C}" destId="{30E54C27-12B2-46CD-8BC1-1B0C7656726F}" srcOrd="0" destOrd="0" presId="urn:microsoft.com/office/officeart/2005/8/layout/default"/>
    <dgm:cxn modelId="{0C259579-EB3F-462F-B234-97FE96F44503}" srcId="{4F3EC065-9A0B-41E6-AA4E-EDBDAD68AE58}" destId="{5783DDC5-7708-4E7E-9C31-354907B0DCA1}" srcOrd="6" destOrd="0" parTransId="{3DF8C378-E044-4058-8B21-05F4E88EE8A5}" sibTransId="{31AA8314-EF72-4B3B-B492-C06CA04A3562}"/>
    <dgm:cxn modelId="{780ECA42-BF71-4E53-806B-55B2F4EE3209}" type="presOf" srcId="{71E87707-C10D-4995-9B2D-0CD7FBD7768A}" destId="{522819EA-4B31-4D84-A05F-987732877798}" srcOrd="0" destOrd="0" presId="urn:microsoft.com/office/officeart/2005/8/layout/default"/>
    <dgm:cxn modelId="{D6003F28-C02D-4A7E-9F3C-42FF29AE9C00}" type="presOf" srcId="{00A31122-05DD-4C67-9273-8BCD08A8535D}" destId="{906EF2F9-FE84-42D9-8B6B-010EB44A6673}" srcOrd="0" destOrd="0" presId="urn:microsoft.com/office/officeart/2005/8/layout/default"/>
    <dgm:cxn modelId="{0D10A6D2-8333-484B-BF00-B38D512437D8}" srcId="{4F3EC065-9A0B-41E6-AA4E-EDBDAD68AE58}" destId="{40CCBCBA-FC58-4735-9D77-56BED99E7308}" srcOrd="8" destOrd="0" parTransId="{A4ABA68A-30D7-430C-84F5-EB20EEF7E5F7}" sibTransId="{05CB679D-C67A-4B75-AEC8-A48185032744}"/>
    <dgm:cxn modelId="{15592649-B29F-4B61-9900-F05D127ECC52}" type="presOf" srcId="{5783DDC5-7708-4E7E-9C31-354907B0DCA1}" destId="{E655A34E-65E4-46DD-9524-765DDD45397D}" srcOrd="0" destOrd="0" presId="urn:microsoft.com/office/officeart/2005/8/layout/default"/>
    <dgm:cxn modelId="{4CB2855A-DE1C-4BD6-B6E8-0BD5F3248C3C}" srcId="{4F3EC065-9A0B-41E6-AA4E-EDBDAD68AE58}" destId="{C091ED62-AE40-4E2B-831C-DA4C45F45AD8}" srcOrd="7" destOrd="0" parTransId="{10C9691D-6AD8-4FD2-8B7E-0186780979E8}" sibTransId="{1968B246-E519-46FF-B3CF-01DE44914FB5}"/>
    <dgm:cxn modelId="{80D2F5B1-4755-422A-AA59-8FA3A3D959A2}" srcId="{4F3EC065-9A0B-41E6-AA4E-EDBDAD68AE58}" destId="{00A31122-05DD-4C67-9273-8BCD08A8535D}" srcOrd="10" destOrd="0" parTransId="{521C55A6-1855-4494-8707-FCD44C6351B0}" sibTransId="{5388B6AA-21EC-45B1-B1D5-C9DFDA0040F7}"/>
    <dgm:cxn modelId="{0E697448-58CE-4E29-9861-2EC4A77B5958}" srcId="{4F3EC065-9A0B-41E6-AA4E-EDBDAD68AE58}" destId="{212A83D5-C286-4929-A9CF-526967A273A1}" srcOrd="4" destOrd="0" parTransId="{62A403B3-13A0-4F53-8CEF-D48FBEAE1E1A}" sibTransId="{D0CEE40A-3D02-4DCF-AE9C-4FFE1EFC5016}"/>
    <dgm:cxn modelId="{0FDCED7C-161B-4618-9680-498C8C8C03AC}" type="presOf" srcId="{40CCBCBA-FC58-4735-9D77-56BED99E7308}" destId="{4A0920EC-8EA0-42E0-AED8-CCBAECA1113A}" srcOrd="0" destOrd="0" presId="urn:microsoft.com/office/officeart/2005/8/layout/default"/>
    <dgm:cxn modelId="{E6DD0454-F941-4BD3-A1C0-E23DB5BC53D5}" srcId="{4F3EC065-9A0B-41E6-AA4E-EDBDAD68AE58}" destId="{71E87707-C10D-4995-9B2D-0CD7FBD7768A}" srcOrd="3" destOrd="0" parTransId="{75AEC9A1-2EA9-411F-8DE4-41AC46742572}" sibTransId="{CC501C74-4EF7-45CA-B653-3E4757015A50}"/>
    <dgm:cxn modelId="{A3DC47CA-E78C-4D81-92CA-442B31B0C562}" srcId="{4F3EC065-9A0B-41E6-AA4E-EDBDAD68AE58}" destId="{379FA23D-801B-41E7-8A4B-4DBA4255F31E}" srcOrd="5" destOrd="0" parTransId="{79A2B68D-DCA1-43E1-A521-9AECD43E2244}" sibTransId="{709581F8-DD7D-437F-A83A-A70D633D24E8}"/>
    <dgm:cxn modelId="{9582B950-FF06-4E50-A98B-9C1C6ACACC7B}" type="presOf" srcId="{C091ED62-AE40-4E2B-831C-DA4C45F45AD8}" destId="{8E373E41-56B4-4E9C-8C4B-9428676A9CAA}" srcOrd="0" destOrd="0" presId="urn:microsoft.com/office/officeart/2005/8/layout/default"/>
    <dgm:cxn modelId="{B596A3AB-496E-43F4-972C-B01F8757A676}" srcId="{4F3EC065-9A0B-41E6-AA4E-EDBDAD68AE58}" destId="{507ECD67-1D34-468F-851B-CF8CADFBAA4B}" srcOrd="2" destOrd="0" parTransId="{2A5F117B-7FAF-47A6-AE05-DC4011D39352}" sibTransId="{C0341996-AAEB-4BBD-B7B8-681CAF600CD4}"/>
    <dgm:cxn modelId="{C0122A4B-D814-4B20-8403-F72240B5920C}" srcId="{4F3EC065-9A0B-41E6-AA4E-EDBDAD68AE58}" destId="{6D012C47-BACB-4727-9B01-978E53557617}" srcOrd="0" destOrd="0" parTransId="{0756A0F1-CB23-4797-B5CD-4B5073FD43ED}" sibTransId="{25B196B0-EF3F-4BA8-9775-8000EA2799D6}"/>
    <dgm:cxn modelId="{357E1EE6-C69D-4626-AB02-7FA218EA147F}" type="presOf" srcId="{F974E4A3-B2F6-4385-A922-EFCAB164B11D}" destId="{BC844D70-F35A-4BFE-9E0F-EA0D4898EE1F}" srcOrd="0" destOrd="0" presId="urn:microsoft.com/office/officeart/2005/8/layout/default"/>
    <dgm:cxn modelId="{D7F8E63F-22C3-42FB-A5BA-5CBB8FF500C0}" type="presOf" srcId="{379FA23D-801B-41E7-8A4B-4DBA4255F31E}" destId="{AAD74FF5-3467-44BC-9B26-72DFF5F86AA8}" srcOrd="0" destOrd="0" presId="urn:microsoft.com/office/officeart/2005/8/layout/default"/>
    <dgm:cxn modelId="{284BEC0D-824E-4154-87D7-DC8DD2111490}" type="presOf" srcId="{212A83D5-C286-4929-A9CF-526967A273A1}" destId="{5535E074-E3D6-49AB-A070-0F9B00AA5A35}" srcOrd="0" destOrd="0" presId="urn:microsoft.com/office/officeart/2005/8/layout/default"/>
    <dgm:cxn modelId="{9DA5ADCE-E9F2-4118-9FC1-CDA79792B9EB}" srcId="{4F3EC065-9A0B-41E6-AA4E-EDBDAD68AE58}" destId="{F974E4A3-B2F6-4385-A922-EFCAB164B11D}" srcOrd="9" destOrd="0" parTransId="{2AA8D018-58FD-4C94-8BCD-7DFDA5EF5F6F}" sibTransId="{F8E2D5DD-BA4D-4ECE-AF74-AD270804E1CA}"/>
    <dgm:cxn modelId="{70C3503B-4583-4F47-85F8-C743C1F2190F}" type="presOf" srcId="{507ECD67-1D34-468F-851B-CF8CADFBAA4B}" destId="{BA102A2C-D6F0-4218-856E-763A42A2F264}" srcOrd="0" destOrd="0" presId="urn:microsoft.com/office/officeart/2005/8/layout/default"/>
    <dgm:cxn modelId="{6280B0A6-094D-4B19-9274-FB708863DCC6}" type="presParOf" srcId="{4AA8B076-703B-4EB4-8874-A5AC1CBAA6DE}" destId="{45D6EFAD-8A53-4EC1-8BA7-B966AEA993DB}" srcOrd="0" destOrd="0" presId="urn:microsoft.com/office/officeart/2005/8/layout/default"/>
    <dgm:cxn modelId="{2E23A710-2AF8-42E4-B637-9E9FD348D3DB}" type="presParOf" srcId="{4AA8B076-703B-4EB4-8874-A5AC1CBAA6DE}" destId="{3C36B709-373E-4C7F-B7CA-2FA44D119246}" srcOrd="1" destOrd="0" presId="urn:microsoft.com/office/officeart/2005/8/layout/default"/>
    <dgm:cxn modelId="{E4E9E02C-2901-4878-95F2-8DFBA2E8D346}" type="presParOf" srcId="{4AA8B076-703B-4EB4-8874-A5AC1CBAA6DE}" destId="{30E54C27-12B2-46CD-8BC1-1B0C7656726F}" srcOrd="2" destOrd="0" presId="urn:microsoft.com/office/officeart/2005/8/layout/default"/>
    <dgm:cxn modelId="{F2E7D04E-2043-44EA-B9AC-59F794F4AA3F}" type="presParOf" srcId="{4AA8B076-703B-4EB4-8874-A5AC1CBAA6DE}" destId="{CE9D9F06-2779-4601-B624-1E6A9DDA8DC5}" srcOrd="3" destOrd="0" presId="urn:microsoft.com/office/officeart/2005/8/layout/default"/>
    <dgm:cxn modelId="{3B69D4F5-5601-401C-A2AF-C88A3593F128}" type="presParOf" srcId="{4AA8B076-703B-4EB4-8874-A5AC1CBAA6DE}" destId="{BA102A2C-D6F0-4218-856E-763A42A2F264}" srcOrd="4" destOrd="0" presId="urn:microsoft.com/office/officeart/2005/8/layout/default"/>
    <dgm:cxn modelId="{297A99A5-1668-4FEF-B3B8-FED59222FAE3}" type="presParOf" srcId="{4AA8B076-703B-4EB4-8874-A5AC1CBAA6DE}" destId="{13111FC0-2D01-4111-B05E-25F887CEFA35}" srcOrd="5" destOrd="0" presId="urn:microsoft.com/office/officeart/2005/8/layout/default"/>
    <dgm:cxn modelId="{4B5F0294-6BE5-4741-A776-03F8102157D8}" type="presParOf" srcId="{4AA8B076-703B-4EB4-8874-A5AC1CBAA6DE}" destId="{522819EA-4B31-4D84-A05F-987732877798}" srcOrd="6" destOrd="0" presId="urn:microsoft.com/office/officeart/2005/8/layout/default"/>
    <dgm:cxn modelId="{F2AE9EF5-395D-451E-9C8D-6E9D43B4E93D}" type="presParOf" srcId="{4AA8B076-703B-4EB4-8874-A5AC1CBAA6DE}" destId="{C3CE8BF8-2C69-425C-B40B-F9AE45EA0E02}" srcOrd="7" destOrd="0" presId="urn:microsoft.com/office/officeart/2005/8/layout/default"/>
    <dgm:cxn modelId="{5B86C27B-BA86-4464-A5AB-9F72B2B86CDB}" type="presParOf" srcId="{4AA8B076-703B-4EB4-8874-A5AC1CBAA6DE}" destId="{5535E074-E3D6-49AB-A070-0F9B00AA5A35}" srcOrd="8" destOrd="0" presId="urn:microsoft.com/office/officeart/2005/8/layout/default"/>
    <dgm:cxn modelId="{C3080755-010D-44B8-A2FE-FF821B79BE95}" type="presParOf" srcId="{4AA8B076-703B-4EB4-8874-A5AC1CBAA6DE}" destId="{C26373C3-B664-4523-BFDF-A461962EE98C}" srcOrd="9" destOrd="0" presId="urn:microsoft.com/office/officeart/2005/8/layout/default"/>
    <dgm:cxn modelId="{EFD03EF0-77DC-4C65-8912-D4B457467BE0}" type="presParOf" srcId="{4AA8B076-703B-4EB4-8874-A5AC1CBAA6DE}" destId="{AAD74FF5-3467-44BC-9B26-72DFF5F86AA8}" srcOrd="10" destOrd="0" presId="urn:microsoft.com/office/officeart/2005/8/layout/default"/>
    <dgm:cxn modelId="{F4385517-DE01-440E-BDF1-FF205E2FF0B9}" type="presParOf" srcId="{4AA8B076-703B-4EB4-8874-A5AC1CBAA6DE}" destId="{32D143FF-E08C-4A47-B5BB-C702F28908FA}" srcOrd="11" destOrd="0" presId="urn:microsoft.com/office/officeart/2005/8/layout/default"/>
    <dgm:cxn modelId="{B8E78318-5A32-4ECC-A852-2994722A0033}" type="presParOf" srcId="{4AA8B076-703B-4EB4-8874-A5AC1CBAA6DE}" destId="{E655A34E-65E4-46DD-9524-765DDD45397D}" srcOrd="12" destOrd="0" presId="urn:microsoft.com/office/officeart/2005/8/layout/default"/>
    <dgm:cxn modelId="{6A4C3FB1-CED5-4930-8B6D-2D66A28455AC}" type="presParOf" srcId="{4AA8B076-703B-4EB4-8874-A5AC1CBAA6DE}" destId="{794344E5-63F3-417D-AA35-7EE528D52AED}" srcOrd="13" destOrd="0" presId="urn:microsoft.com/office/officeart/2005/8/layout/default"/>
    <dgm:cxn modelId="{D999B6DE-8B4A-4511-8EFC-4452A4D2A174}" type="presParOf" srcId="{4AA8B076-703B-4EB4-8874-A5AC1CBAA6DE}" destId="{8E373E41-56B4-4E9C-8C4B-9428676A9CAA}" srcOrd="14" destOrd="0" presId="urn:microsoft.com/office/officeart/2005/8/layout/default"/>
    <dgm:cxn modelId="{69F82EA2-5D0E-4F1E-BDB6-B4CF117B22F6}" type="presParOf" srcId="{4AA8B076-703B-4EB4-8874-A5AC1CBAA6DE}" destId="{AB0FA8D0-67CA-4287-B37F-6AAFCA2D2343}" srcOrd="15" destOrd="0" presId="urn:microsoft.com/office/officeart/2005/8/layout/default"/>
    <dgm:cxn modelId="{50E6A2C2-A4C5-44DA-ABFF-1BCF6ED3BAE1}" type="presParOf" srcId="{4AA8B076-703B-4EB4-8874-A5AC1CBAA6DE}" destId="{4A0920EC-8EA0-42E0-AED8-CCBAECA1113A}" srcOrd="16" destOrd="0" presId="urn:microsoft.com/office/officeart/2005/8/layout/default"/>
    <dgm:cxn modelId="{091A9F6E-2EF9-42E5-85CF-6E93FEA44054}" type="presParOf" srcId="{4AA8B076-703B-4EB4-8874-A5AC1CBAA6DE}" destId="{DA706D34-CBC4-4BDD-A53D-C5C28395C5CF}" srcOrd="17" destOrd="0" presId="urn:microsoft.com/office/officeart/2005/8/layout/default"/>
    <dgm:cxn modelId="{23B44EDB-EBA1-4E15-B4EE-E444AF9E8FC1}" type="presParOf" srcId="{4AA8B076-703B-4EB4-8874-A5AC1CBAA6DE}" destId="{BC844D70-F35A-4BFE-9E0F-EA0D4898EE1F}" srcOrd="18" destOrd="0" presId="urn:microsoft.com/office/officeart/2005/8/layout/default"/>
    <dgm:cxn modelId="{859B9757-5099-4B55-91A9-8848F8B05C42}" type="presParOf" srcId="{4AA8B076-703B-4EB4-8874-A5AC1CBAA6DE}" destId="{F0716D68-3A7E-43F8-B3DD-E8E994BDFCC6}" srcOrd="19" destOrd="0" presId="urn:microsoft.com/office/officeart/2005/8/layout/default"/>
    <dgm:cxn modelId="{FAC86E51-814D-4E37-99CC-B41566EDEFE6}" type="presParOf" srcId="{4AA8B076-703B-4EB4-8874-A5AC1CBAA6DE}" destId="{906EF2F9-FE84-42D9-8B6B-010EB44A6673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39AA96-1ECE-4FC6-849F-E1852115196D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ACE6F0-A9A5-400D-A226-AE4B59A50ED1}">
      <dgm:prSet phldrT="[Text]"/>
      <dgm:spPr/>
      <dgm:t>
        <a:bodyPr/>
        <a:lstStyle/>
        <a:p>
          <a:r>
            <a:rPr lang="en-US" b="1" dirty="0" smtClean="0"/>
            <a:t>2002</a:t>
          </a:r>
          <a:r>
            <a:rPr lang="en-US" dirty="0" smtClean="0"/>
            <a:t>-ESEA was reauthorized as No Child Left Behind Act. </a:t>
          </a:r>
          <a:endParaRPr lang="en-US" dirty="0"/>
        </a:p>
      </dgm:t>
    </dgm:pt>
    <dgm:pt modelId="{8CB2636B-7FD5-4BFC-A307-F7B6FA8AC370}" type="sibTrans" cxnId="{BBA1FCD0-8690-441B-9E56-0DAEC8364798}">
      <dgm:prSet/>
      <dgm:spPr/>
      <dgm:t>
        <a:bodyPr/>
        <a:lstStyle/>
        <a:p>
          <a:endParaRPr lang="en-US"/>
        </a:p>
      </dgm:t>
    </dgm:pt>
    <dgm:pt modelId="{6A37A139-D418-4D82-B664-63F14092C866}" type="parTrans" cxnId="{BBA1FCD0-8690-441B-9E56-0DAEC8364798}">
      <dgm:prSet/>
      <dgm:spPr/>
      <dgm:t>
        <a:bodyPr/>
        <a:lstStyle/>
        <a:p>
          <a:endParaRPr lang="en-US"/>
        </a:p>
      </dgm:t>
    </dgm:pt>
    <dgm:pt modelId="{528FEC52-166D-4BC5-991F-3E81B21E2719}">
      <dgm:prSet phldrT="[Text]"/>
      <dgm:spPr/>
      <dgm:t>
        <a:bodyPr/>
        <a:lstStyle/>
        <a:p>
          <a:r>
            <a:rPr lang="en-US" b="1" dirty="0" smtClean="0"/>
            <a:t>2011</a:t>
          </a:r>
          <a:r>
            <a:rPr lang="en-US" dirty="0" smtClean="0"/>
            <a:t>-States are granted flexibility waivers to do away with several components of the NCLB law.</a:t>
          </a:r>
          <a:endParaRPr lang="en-US" dirty="0"/>
        </a:p>
      </dgm:t>
    </dgm:pt>
    <dgm:pt modelId="{02D422C7-FD53-456A-9E71-92B65470D2CF}" type="parTrans" cxnId="{1F7F3176-4282-4961-9ECE-7570A6C6F0A6}">
      <dgm:prSet/>
      <dgm:spPr/>
      <dgm:t>
        <a:bodyPr/>
        <a:lstStyle/>
        <a:p>
          <a:endParaRPr lang="en-US"/>
        </a:p>
      </dgm:t>
    </dgm:pt>
    <dgm:pt modelId="{5C022A96-A036-474A-A2CA-E9B27F452C1F}" type="sibTrans" cxnId="{1F7F3176-4282-4961-9ECE-7570A6C6F0A6}">
      <dgm:prSet/>
      <dgm:spPr/>
      <dgm:t>
        <a:bodyPr/>
        <a:lstStyle/>
        <a:p>
          <a:endParaRPr lang="en-US"/>
        </a:p>
      </dgm:t>
    </dgm:pt>
    <dgm:pt modelId="{D4E05BD0-75AC-4F9D-B1B7-FFF3D1E8C58A}">
      <dgm:prSet phldrT="[Text]"/>
      <dgm:spPr/>
      <dgm:t>
        <a:bodyPr/>
        <a:lstStyle/>
        <a:p>
          <a:r>
            <a:rPr lang="en-US" b="1" dirty="0" smtClean="0"/>
            <a:t>2015</a:t>
          </a:r>
          <a:r>
            <a:rPr lang="en-US" dirty="0" smtClean="0"/>
            <a:t>-ESEA was reauthorized as The Every Student Succeeds Act (ESSA). </a:t>
          </a:r>
          <a:endParaRPr lang="en-US" dirty="0"/>
        </a:p>
      </dgm:t>
    </dgm:pt>
    <dgm:pt modelId="{732C94AF-18C6-4845-ACA0-FF7726226847}" type="parTrans" cxnId="{1E155DCB-BA23-4BD8-A719-1822BA1509A6}">
      <dgm:prSet/>
      <dgm:spPr/>
      <dgm:t>
        <a:bodyPr/>
        <a:lstStyle/>
        <a:p>
          <a:endParaRPr lang="en-US"/>
        </a:p>
      </dgm:t>
    </dgm:pt>
    <dgm:pt modelId="{FD25CB1B-746E-46B1-8356-59FC71E08678}" type="sibTrans" cxnId="{1E155DCB-BA23-4BD8-A719-1822BA1509A6}">
      <dgm:prSet/>
      <dgm:spPr/>
      <dgm:t>
        <a:bodyPr/>
        <a:lstStyle/>
        <a:p>
          <a:endParaRPr lang="en-US"/>
        </a:p>
      </dgm:t>
    </dgm:pt>
    <dgm:pt modelId="{1F513CD0-3B4D-4B05-907B-6420CFF34472}">
      <dgm:prSet phldrT="[Text]"/>
      <dgm:spPr/>
      <dgm:t>
        <a:bodyPr/>
        <a:lstStyle/>
        <a:p>
          <a:r>
            <a:rPr lang="en-US" b="1" dirty="0" smtClean="0"/>
            <a:t>1965</a:t>
          </a:r>
          <a:r>
            <a:rPr lang="en-US" dirty="0" smtClean="0"/>
            <a:t>-The Elementary and Secondary Education Act (ESEA) was signed into law.</a:t>
          </a:r>
          <a:endParaRPr lang="en-US" dirty="0"/>
        </a:p>
      </dgm:t>
    </dgm:pt>
    <dgm:pt modelId="{CC76B1F8-7191-49B7-9177-11B3BF112B94}" type="parTrans" cxnId="{D75AD6DF-E60D-4DCC-BA64-679EC3E9C283}">
      <dgm:prSet/>
      <dgm:spPr/>
      <dgm:t>
        <a:bodyPr/>
        <a:lstStyle/>
        <a:p>
          <a:endParaRPr lang="en-US"/>
        </a:p>
      </dgm:t>
    </dgm:pt>
    <dgm:pt modelId="{F7259B9F-E732-43BE-8FD2-C4CB720E7F94}" type="sibTrans" cxnId="{D75AD6DF-E60D-4DCC-BA64-679EC3E9C283}">
      <dgm:prSet/>
      <dgm:spPr/>
      <dgm:t>
        <a:bodyPr/>
        <a:lstStyle/>
        <a:p>
          <a:endParaRPr lang="en-US"/>
        </a:p>
      </dgm:t>
    </dgm:pt>
    <dgm:pt modelId="{E9855CE9-20F8-491B-BBCA-465970F11723}" type="pres">
      <dgm:prSet presAssocID="{9539AA96-1ECE-4FC6-849F-E1852115196D}" presName="Name0" presStyleCnt="0">
        <dgm:presLayoutVars>
          <dgm:dir/>
          <dgm:resizeHandles val="exact"/>
        </dgm:presLayoutVars>
      </dgm:prSet>
      <dgm:spPr/>
    </dgm:pt>
    <dgm:pt modelId="{CD10F3E2-2A98-447D-89EB-6A2E0254A50C}" type="pres">
      <dgm:prSet presAssocID="{9539AA96-1ECE-4FC6-849F-E1852115196D}" presName="arrow" presStyleLbl="bgShp" presStyleIdx="0" presStyleCnt="1"/>
      <dgm:spPr/>
    </dgm:pt>
    <dgm:pt modelId="{CBBEECCA-45A4-4F9A-BF4D-3764C2404DF3}" type="pres">
      <dgm:prSet presAssocID="{9539AA96-1ECE-4FC6-849F-E1852115196D}" presName="points" presStyleCnt="0"/>
      <dgm:spPr/>
    </dgm:pt>
    <dgm:pt modelId="{9B3497D3-CE65-49A9-B8B6-8776BE4D0716}" type="pres">
      <dgm:prSet presAssocID="{1F513CD0-3B4D-4B05-907B-6420CFF34472}" presName="compositeA" presStyleCnt="0"/>
      <dgm:spPr/>
    </dgm:pt>
    <dgm:pt modelId="{F0B9D586-C8DF-4B3A-BB9E-078015A68F8A}" type="pres">
      <dgm:prSet presAssocID="{1F513CD0-3B4D-4B05-907B-6420CFF34472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05F78A-2332-4F42-9209-0B4CEB50AE25}" type="pres">
      <dgm:prSet presAssocID="{1F513CD0-3B4D-4B05-907B-6420CFF34472}" presName="circleA" presStyleLbl="node1" presStyleIdx="0" presStyleCnt="4"/>
      <dgm:spPr/>
    </dgm:pt>
    <dgm:pt modelId="{E1D8CD01-FDC6-47C8-8165-0FDF03598787}" type="pres">
      <dgm:prSet presAssocID="{1F513CD0-3B4D-4B05-907B-6420CFF34472}" presName="spaceA" presStyleCnt="0"/>
      <dgm:spPr/>
    </dgm:pt>
    <dgm:pt modelId="{E26CEBA4-FBF3-44FF-A5B8-F89D93157011}" type="pres">
      <dgm:prSet presAssocID="{F7259B9F-E732-43BE-8FD2-C4CB720E7F94}" presName="space" presStyleCnt="0"/>
      <dgm:spPr/>
    </dgm:pt>
    <dgm:pt modelId="{1D3A748B-5C3E-4037-B085-73E917F58311}" type="pres">
      <dgm:prSet presAssocID="{C2ACE6F0-A9A5-400D-A226-AE4B59A50ED1}" presName="compositeB" presStyleCnt="0"/>
      <dgm:spPr/>
    </dgm:pt>
    <dgm:pt modelId="{2E18D05E-B132-4120-8E67-2505AD8D2C0C}" type="pres">
      <dgm:prSet presAssocID="{C2ACE6F0-A9A5-400D-A226-AE4B59A50ED1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900485-E85F-448F-B510-A5EC8AA20EFC}" type="pres">
      <dgm:prSet presAssocID="{C2ACE6F0-A9A5-400D-A226-AE4B59A50ED1}" presName="circleB" presStyleLbl="node1" presStyleIdx="1" presStyleCnt="4"/>
      <dgm:spPr/>
    </dgm:pt>
    <dgm:pt modelId="{A198CA66-4682-49FB-BEDC-EA0D83C037C7}" type="pres">
      <dgm:prSet presAssocID="{C2ACE6F0-A9A5-400D-A226-AE4B59A50ED1}" presName="spaceB" presStyleCnt="0"/>
      <dgm:spPr/>
    </dgm:pt>
    <dgm:pt modelId="{5CD11219-A9FF-4E73-82A1-58E379C28159}" type="pres">
      <dgm:prSet presAssocID="{8CB2636B-7FD5-4BFC-A307-F7B6FA8AC370}" presName="space" presStyleCnt="0"/>
      <dgm:spPr/>
    </dgm:pt>
    <dgm:pt modelId="{0CE32F71-669A-4162-9518-1F1D542F3B87}" type="pres">
      <dgm:prSet presAssocID="{528FEC52-166D-4BC5-991F-3E81B21E2719}" presName="compositeA" presStyleCnt="0"/>
      <dgm:spPr/>
    </dgm:pt>
    <dgm:pt modelId="{4385669C-A803-42DD-95A0-FA3461876C43}" type="pres">
      <dgm:prSet presAssocID="{528FEC52-166D-4BC5-991F-3E81B21E2719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145DB5-92B7-48E0-81B4-7C2792620D2F}" type="pres">
      <dgm:prSet presAssocID="{528FEC52-166D-4BC5-991F-3E81B21E2719}" presName="circleA" presStyleLbl="node1" presStyleIdx="2" presStyleCnt="4"/>
      <dgm:spPr/>
    </dgm:pt>
    <dgm:pt modelId="{D9DE9A50-7884-4EA2-8655-FEFB56B0BCFC}" type="pres">
      <dgm:prSet presAssocID="{528FEC52-166D-4BC5-991F-3E81B21E2719}" presName="spaceA" presStyleCnt="0"/>
      <dgm:spPr/>
    </dgm:pt>
    <dgm:pt modelId="{4FE5B1F3-1419-447D-A4C1-738DF29172E7}" type="pres">
      <dgm:prSet presAssocID="{5C022A96-A036-474A-A2CA-E9B27F452C1F}" presName="space" presStyleCnt="0"/>
      <dgm:spPr/>
    </dgm:pt>
    <dgm:pt modelId="{DD9913F6-E2D4-4C08-ADE2-AC9FACF35384}" type="pres">
      <dgm:prSet presAssocID="{D4E05BD0-75AC-4F9D-B1B7-FFF3D1E8C58A}" presName="compositeB" presStyleCnt="0"/>
      <dgm:spPr/>
    </dgm:pt>
    <dgm:pt modelId="{CB3666D7-99E2-4C3B-A624-945FFB4DF567}" type="pres">
      <dgm:prSet presAssocID="{D4E05BD0-75AC-4F9D-B1B7-FFF3D1E8C58A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757929-92A9-4CF0-992B-8ED68FA22F9E}" type="pres">
      <dgm:prSet presAssocID="{D4E05BD0-75AC-4F9D-B1B7-FFF3D1E8C58A}" presName="circleB" presStyleLbl="node1" presStyleIdx="3" presStyleCnt="4"/>
      <dgm:spPr/>
    </dgm:pt>
    <dgm:pt modelId="{1437D9D7-8A82-49AA-A464-20679FAA5F35}" type="pres">
      <dgm:prSet presAssocID="{D4E05BD0-75AC-4F9D-B1B7-FFF3D1E8C58A}" presName="spaceB" presStyleCnt="0"/>
      <dgm:spPr/>
    </dgm:pt>
  </dgm:ptLst>
  <dgm:cxnLst>
    <dgm:cxn modelId="{1F7F3176-4282-4961-9ECE-7570A6C6F0A6}" srcId="{9539AA96-1ECE-4FC6-849F-E1852115196D}" destId="{528FEC52-166D-4BC5-991F-3E81B21E2719}" srcOrd="2" destOrd="0" parTransId="{02D422C7-FD53-456A-9E71-92B65470D2CF}" sibTransId="{5C022A96-A036-474A-A2CA-E9B27F452C1F}"/>
    <dgm:cxn modelId="{D75AD6DF-E60D-4DCC-BA64-679EC3E9C283}" srcId="{9539AA96-1ECE-4FC6-849F-E1852115196D}" destId="{1F513CD0-3B4D-4B05-907B-6420CFF34472}" srcOrd="0" destOrd="0" parTransId="{CC76B1F8-7191-49B7-9177-11B3BF112B94}" sibTransId="{F7259B9F-E732-43BE-8FD2-C4CB720E7F94}"/>
    <dgm:cxn modelId="{CE4D036D-0362-40C6-B83B-687BAE89DF18}" type="presOf" srcId="{C2ACE6F0-A9A5-400D-A226-AE4B59A50ED1}" destId="{2E18D05E-B132-4120-8E67-2505AD8D2C0C}" srcOrd="0" destOrd="0" presId="urn:microsoft.com/office/officeart/2005/8/layout/hProcess11"/>
    <dgm:cxn modelId="{1E155DCB-BA23-4BD8-A719-1822BA1509A6}" srcId="{9539AA96-1ECE-4FC6-849F-E1852115196D}" destId="{D4E05BD0-75AC-4F9D-B1B7-FFF3D1E8C58A}" srcOrd="3" destOrd="0" parTransId="{732C94AF-18C6-4845-ACA0-FF7726226847}" sibTransId="{FD25CB1B-746E-46B1-8356-59FC71E08678}"/>
    <dgm:cxn modelId="{7B7A0DAC-2753-4271-9ECF-B93EE4AFDC79}" type="presOf" srcId="{9539AA96-1ECE-4FC6-849F-E1852115196D}" destId="{E9855CE9-20F8-491B-BBCA-465970F11723}" srcOrd="0" destOrd="0" presId="urn:microsoft.com/office/officeart/2005/8/layout/hProcess11"/>
    <dgm:cxn modelId="{BBA1FCD0-8690-441B-9E56-0DAEC8364798}" srcId="{9539AA96-1ECE-4FC6-849F-E1852115196D}" destId="{C2ACE6F0-A9A5-400D-A226-AE4B59A50ED1}" srcOrd="1" destOrd="0" parTransId="{6A37A139-D418-4D82-B664-63F14092C866}" sibTransId="{8CB2636B-7FD5-4BFC-A307-F7B6FA8AC370}"/>
    <dgm:cxn modelId="{9DC93532-D3DA-4C96-A718-5CC62C63A66C}" type="presOf" srcId="{1F513CD0-3B4D-4B05-907B-6420CFF34472}" destId="{F0B9D586-C8DF-4B3A-BB9E-078015A68F8A}" srcOrd="0" destOrd="0" presId="urn:microsoft.com/office/officeart/2005/8/layout/hProcess11"/>
    <dgm:cxn modelId="{D51F1E85-F9C2-4BFF-A68B-C97A61BC1C98}" type="presOf" srcId="{D4E05BD0-75AC-4F9D-B1B7-FFF3D1E8C58A}" destId="{CB3666D7-99E2-4C3B-A624-945FFB4DF567}" srcOrd="0" destOrd="0" presId="urn:microsoft.com/office/officeart/2005/8/layout/hProcess11"/>
    <dgm:cxn modelId="{8A88CA9A-65EF-45BB-9B0E-BAC7F6AF6470}" type="presOf" srcId="{528FEC52-166D-4BC5-991F-3E81B21E2719}" destId="{4385669C-A803-42DD-95A0-FA3461876C43}" srcOrd="0" destOrd="0" presId="urn:microsoft.com/office/officeart/2005/8/layout/hProcess11"/>
    <dgm:cxn modelId="{B11DF1B8-7773-4383-A72A-0518FED2F666}" type="presParOf" srcId="{E9855CE9-20F8-491B-BBCA-465970F11723}" destId="{CD10F3E2-2A98-447D-89EB-6A2E0254A50C}" srcOrd="0" destOrd="0" presId="urn:microsoft.com/office/officeart/2005/8/layout/hProcess11"/>
    <dgm:cxn modelId="{621D0521-045E-48A6-8304-3725CB0D93E3}" type="presParOf" srcId="{E9855CE9-20F8-491B-BBCA-465970F11723}" destId="{CBBEECCA-45A4-4F9A-BF4D-3764C2404DF3}" srcOrd="1" destOrd="0" presId="urn:microsoft.com/office/officeart/2005/8/layout/hProcess11"/>
    <dgm:cxn modelId="{CE79B622-2520-4A1A-9416-97E99941A1C0}" type="presParOf" srcId="{CBBEECCA-45A4-4F9A-BF4D-3764C2404DF3}" destId="{9B3497D3-CE65-49A9-B8B6-8776BE4D0716}" srcOrd="0" destOrd="0" presId="urn:microsoft.com/office/officeart/2005/8/layout/hProcess11"/>
    <dgm:cxn modelId="{25EAB799-90A7-4ED3-BBA7-CA53B4807185}" type="presParOf" srcId="{9B3497D3-CE65-49A9-B8B6-8776BE4D0716}" destId="{F0B9D586-C8DF-4B3A-BB9E-078015A68F8A}" srcOrd="0" destOrd="0" presId="urn:microsoft.com/office/officeart/2005/8/layout/hProcess11"/>
    <dgm:cxn modelId="{62B215D4-55B1-44FD-876C-40533E98129C}" type="presParOf" srcId="{9B3497D3-CE65-49A9-B8B6-8776BE4D0716}" destId="{0205F78A-2332-4F42-9209-0B4CEB50AE25}" srcOrd="1" destOrd="0" presId="urn:microsoft.com/office/officeart/2005/8/layout/hProcess11"/>
    <dgm:cxn modelId="{2A9ED77E-1831-4981-82F1-0374AEDF49E9}" type="presParOf" srcId="{9B3497D3-CE65-49A9-B8B6-8776BE4D0716}" destId="{E1D8CD01-FDC6-47C8-8165-0FDF03598787}" srcOrd="2" destOrd="0" presId="urn:microsoft.com/office/officeart/2005/8/layout/hProcess11"/>
    <dgm:cxn modelId="{EA1C7BA0-1E7C-4FE7-9421-55D351905193}" type="presParOf" srcId="{CBBEECCA-45A4-4F9A-BF4D-3764C2404DF3}" destId="{E26CEBA4-FBF3-44FF-A5B8-F89D93157011}" srcOrd="1" destOrd="0" presId="urn:microsoft.com/office/officeart/2005/8/layout/hProcess11"/>
    <dgm:cxn modelId="{55AE8CC4-60AC-46D5-93AD-4046652175FB}" type="presParOf" srcId="{CBBEECCA-45A4-4F9A-BF4D-3764C2404DF3}" destId="{1D3A748B-5C3E-4037-B085-73E917F58311}" srcOrd="2" destOrd="0" presId="urn:microsoft.com/office/officeart/2005/8/layout/hProcess11"/>
    <dgm:cxn modelId="{E2875F37-685E-4C0D-8E35-863219B874E2}" type="presParOf" srcId="{1D3A748B-5C3E-4037-B085-73E917F58311}" destId="{2E18D05E-B132-4120-8E67-2505AD8D2C0C}" srcOrd="0" destOrd="0" presId="urn:microsoft.com/office/officeart/2005/8/layout/hProcess11"/>
    <dgm:cxn modelId="{2DABC348-1F32-4815-8172-E1BAEB1A0475}" type="presParOf" srcId="{1D3A748B-5C3E-4037-B085-73E917F58311}" destId="{4C900485-E85F-448F-B510-A5EC8AA20EFC}" srcOrd="1" destOrd="0" presId="urn:microsoft.com/office/officeart/2005/8/layout/hProcess11"/>
    <dgm:cxn modelId="{10FD01B9-8D57-47ED-883F-6D700837DF89}" type="presParOf" srcId="{1D3A748B-5C3E-4037-B085-73E917F58311}" destId="{A198CA66-4682-49FB-BEDC-EA0D83C037C7}" srcOrd="2" destOrd="0" presId="urn:microsoft.com/office/officeart/2005/8/layout/hProcess11"/>
    <dgm:cxn modelId="{DF7048F6-4D96-486D-92E9-CE88EC3C3076}" type="presParOf" srcId="{CBBEECCA-45A4-4F9A-BF4D-3764C2404DF3}" destId="{5CD11219-A9FF-4E73-82A1-58E379C28159}" srcOrd="3" destOrd="0" presId="urn:microsoft.com/office/officeart/2005/8/layout/hProcess11"/>
    <dgm:cxn modelId="{83C415A8-164E-4988-B04B-8057E5F2EAFE}" type="presParOf" srcId="{CBBEECCA-45A4-4F9A-BF4D-3764C2404DF3}" destId="{0CE32F71-669A-4162-9518-1F1D542F3B87}" srcOrd="4" destOrd="0" presId="urn:microsoft.com/office/officeart/2005/8/layout/hProcess11"/>
    <dgm:cxn modelId="{B11C9F4B-2BF4-4C64-927E-58B53C17F779}" type="presParOf" srcId="{0CE32F71-669A-4162-9518-1F1D542F3B87}" destId="{4385669C-A803-42DD-95A0-FA3461876C43}" srcOrd="0" destOrd="0" presId="urn:microsoft.com/office/officeart/2005/8/layout/hProcess11"/>
    <dgm:cxn modelId="{A3B70FEA-7A28-4912-B022-493F4F621F7C}" type="presParOf" srcId="{0CE32F71-669A-4162-9518-1F1D542F3B87}" destId="{00145DB5-92B7-48E0-81B4-7C2792620D2F}" srcOrd="1" destOrd="0" presId="urn:microsoft.com/office/officeart/2005/8/layout/hProcess11"/>
    <dgm:cxn modelId="{9F1D435B-5FAC-4CC0-BDC0-B82A57ABAE54}" type="presParOf" srcId="{0CE32F71-669A-4162-9518-1F1D542F3B87}" destId="{D9DE9A50-7884-4EA2-8655-FEFB56B0BCFC}" srcOrd="2" destOrd="0" presId="urn:microsoft.com/office/officeart/2005/8/layout/hProcess11"/>
    <dgm:cxn modelId="{D38CAAB8-A90E-44D8-BF3C-834730F1A214}" type="presParOf" srcId="{CBBEECCA-45A4-4F9A-BF4D-3764C2404DF3}" destId="{4FE5B1F3-1419-447D-A4C1-738DF29172E7}" srcOrd="5" destOrd="0" presId="urn:microsoft.com/office/officeart/2005/8/layout/hProcess11"/>
    <dgm:cxn modelId="{3DB114FD-F2B3-4791-AC8D-E63A8AC9A2C0}" type="presParOf" srcId="{CBBEECCA-45A4-4F9A-BF4D-3764C2404DF3}" destId="{DD9913F6-E2D4-4C08-ADE2-AC9FACF35384}" srcOrd="6" destOrd="0" presId="urn:microsoft.com/office/officeart/2005/8/layout/hProcess11"/>
    <dgm:cxn modelId="{D3DD2AB3-15B6-40F8-BDA0-75AA0F3A18FD}" type="presParOf" srcId="{DD9913F6-E2D4-4C08-ADE2-AC9FACF35384}" destId="{CB3666D7-99E2-4C3B-A624-945FFB4DF567}" srcOrd="0" destOrd="0" presId="urn:microsoft.com/office/officeart/2005/8/layout/hProcess11"/>
    <dgm:cxn modelId="{536856D4-9DAA-4E0A-ACE5-9E4B04BAB200}" type="presParOf" srcId="{DD9913F6-E2D4-4C08-ADE2-AC9FACF35384}" destId="{BE757929-92A9-4CF0-992B-8ED68FA22F9E}" srcOrd="1" destOrd="0" presId="urn:microsoft.com/office/officeart/2005/8/layout/hProcess11"/>
    <dgm:cxn modelId="{07A751AF-4B92-45C1-AAE6-2E67B894D591}" type="presParOf" srcId="{DD9913F6-E2D4-4C08-ADE2-AC9FACF35384}" destId="{1437D9D7-8A82-49AA-A464-20679FAA5F3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3E78FA-01E7-4DDE-837E-89C9A593F36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AD9A8A-36F5-4E54-A968-CF99BFCA9A12}">
      <dgm:prSet phldrT="[Text]"/>
      <dgm:spPr/>
      <dgm:t>
        <a:bodyPr/>
        <a:lstStyle/>
        <a:p>
          <a:r>
            <a:rPr lang="en-US" dirty="0" smtClean="0"/>
            <a:t>Signed into law December 2015.</a:t>
          </a:r>
          <a:endParaRPr lang="en-US" dirty="0"/>
        </a:p>
      </dgm:t>
    </dgm:pt>
    <dgm:pt modelId="{D93E5562-C910-4A5B-98B9-E31D017DA3CD}" type="parTrans" cxnId="{C3A9F7BD-9F9B-4B02-843C-2C993F927147}">
      <dgm:prSet/>
      <dgm:spPr/>
      <dgm:t>
        <a:bodyPr/>
        <a:lstStyle/>
        <a:p>
          <a:endParaRPr lang="en-US"/>
        </a:p>
      </dgm:t>
    </dgm:pt>
    <dgm:pt modelId="{BEF8AA9E-9463-454D-9F96-59FBD4CE2B48}" type="sibTrans" cxnId="{C3A9F7BD-9F9B-4B02-843C-2C993F927147}">
      <dgm:prSet/>
      <dgm:spPr/>
      <dgm:t>
        <a:bodyPr/>
        <a:lstStyle/>
        <a:p>
          <a:endParaRPr lang="en-US"/>
        </a:p>
      </dgm:t>
    </dgm:pt>
    <dgm:pt modelId="{8485F1B5-D15D-4ABB-B4E2-FE9C5E8F66B1}">
      <dgm:prSet/>
      <dgm:spPr/>
      <dgm:t>
        <a:bodyPr/>
        <a:lstStyle/>
        <a:p>
          <a:r>
            <a:rPr lang="en-US" smtClean="0"/>
            <a:t>Provides more state and local control.</a:t>
          </a:r>
          <a:endParaRPr lang="en-US" dirty="0" smtClean="0"/>
        </a:p>
      </dgm:t>
    </dgm:pt>
    <dgm:pt modelId="{05875535-02BF-4FE7-BCF4-CD790E636069}" type="parTrans" cxnId="{F38C64D0-C387-45DF-A185-B9B91BC238CB}">
      <dgm:prSet/>
      <dgm:spPr/>
      <dgm:t>
        <a:bodyPr/>
        <a:lstStyle/>
        <a:p>
          <a:endParaRPr lang="en-US"/>
        </a:p>
      </dgm:t>
    </dgm:pt>
    <dgm:pt modelId="{CEAE17F8-69AD-4799-B6BC-4B05F8D887F6}" type="sibTrans" cxnId="{F38C64D0-C387-45DF-A185-B9B91BC238CB}">
      <dgm:prSet/>
      <dgm:spPr/>
      <dgm:t>
        <a:bodyPr/>
        <a:lstStyle/>
        <a:p>
          <a:endParaRPr lang="en-US"/>
        </a:p>
      </dgm:t>
    </dgm:pt>
    <dgm:pt modelId="{4E17361D-B2EA-42CD-9EC8-E7F6BDC63EB5}">
      <dgm:prSet/>
      <dgm:spPr/>
      <dgm:t>
        <a:bodyPr/>
        <a:lstStyle/>
        <a:p>
          <a:r>
            <a:rPr lang="en-US" smtClean="0"/>
            <a:t>Arkansas has an opportunity to create a new accountability system that will be fair, reliable, easier to understand and meaningful.</a:t>
          </a:r>
          <a:endParaRPr lang="en-US" dirty="0" smtClean="0"/>
        </a:p>
      </dgm:t>
    </dgm:pt>
    <dgm:pt modelId="{88D28E73-331A-453D-86E4-0A9FF7FF1459}" type="parTrans" cxnId="{6D97DEE2-537C-4641-A64F-94FA7A15B2B8}">
      <dgm:prSet/>
      <dgm:spPr/>
      <dgm:t>
        <a:bodyPr/>
        <a:lstStyle/>
        <a:p>
          <a:endParaRPr lang="en-US"/>
        </a:p>
      </dgm:t>
    </dgm:pt>
    <dgm:pt modelId="{D65A3A48-09DA-4A1C-8621-ECECFCE75BE2}" type="sibTrans" cxnId="{6D97DEE2-537C-4641-A64F-94FA7A15B2B8}">
      <dgm:prSet/>
      <dgm:spPr/>
      <dgm:t>
        <a:bodyPr/>
        <a:lstStyle/>
        <a:p>
          <a:endParaRPr lang="en-US"/>
        </a:p>
      </dgm:t>
    </dgm:pt>
    <dgm:pt modelId="{9D3EDA4C-9304-44C9-86CF-CF9E0BA946A6}">
      <dgm:prSet/>
      <dgm:spPr/>
      <dgm:t>
        <a:bodyPr/>
        <a:lstStyle/>
        <a:p>
          <a:r>
            <a:rPr lang="en-US" dirty="0" smtClean="0"/>
            <a:t>Includes: Standards, Assessments, Accountability, School Improvement, Teacher and Leader Quality. </a:t>
          </a:r>
          <a:endParaRPr lang="en-US" dirty="0" smtClean="0"/>
        </a:p>
      </dgm:t>
    </dgm:pt>
    <dgm:pt modelId="{AE0FE359-BAEE-44B0-BA2C-407539C0AC1B}" type="parTrans" cxnId="{7D20147F-D27E-44A0-847C-D95905E8B88D}">
      <dgm:prSet/>
      <dgm:spPr/>
      <dgm:t>
        <a:bodyPr/>
        <a:lstStyle/>
        <a:p>
          <a:endParaRPr lang="en-US"/>
        </a:p>
      </dgm:t>
    </dgm:pt>
    <dgm:pt modelId="{5A75AC11-E94E-4631-AF78-C44865032E22}" type="sibTrans" cxnId="{7D20147F-D27E-44A0-847C-D95905E8B88D}">
      <dgm:prSet/>
      <dgm:spPr/>
      <dgm:t>
        <a:bodyPr/>
        <a:lstStyle/>
        <a:p>
          <a:endParaRPr lang="en-US"/>
        </a:p>
      </dgm:t>
    </dgm:pt>
    <dgm:pt modelId="{0807BB0C-FE8E-412D-A840-F5ADD58747B7}" type="pres">
      <dgm:prSet presAssocID="{E13E78FA-01E7-4DDE-837E-89C9A593F36B}" presName="diagram" presStyleCnt="0">
        <dgm:presLayoutVars>
          <dgm:dir/>
          <dgm:resizeHandles val="exact"/>
        </dgm:presLayoutVars>
      </dgm:prSet>
      <dgm:spPr/>
    </dgm:pt>
    <dgm:pt modelId="{EAEC4CF1-7492-449A-8EC2-6573E14230DC}" type="pres">
      <dgm:prSet presAssocID="{CBAD9A8A-36F5-4E54-A968-CF99BFCA9A12}" presName="node" presStyleLbl="node1" presStyleIdx="0" presStyleCnt="4">
        <dgm:presLayoutVars>
          <dgm:bulletEnabled val="1"/>
        </dgm:presLayoutVars>
      </dgm:prSet>
      <dgm:spPr/>
    </dgm:pt>
    <dgm:pt modelId="{3FB7B4A4-58D2-4DA1-89C6-46F34F5F74F0}" type="pres">
      <dgm:prSet presAssocID="{BEF8AA9E-9463-454D-9F96-59FBD4CE2B48}" presName="sibTrans" presStyleCnt="0"/>
      <dgm:spPr/>
    </dgm:pt>
    <dgm:pt modelId="{E2F82C76-C349-4C8A-9AA1-4203A27B567C}" type="pres">
      <dgm:prSet presAssocID="{8485F1B5-D15D-4ABB-B4E2-FE9C5E8F66B1}" presName="node" presStyleLbl="node1" presStyleIdx="1" presStyleCnt="4">
        <dgm:presLayoutVars>
          <dgm:bulletEnabled val="1"/>
        </dgm:presLayoutVars>
      </dgm:prSet>
      <dgm:spPr/>
    </dgm:pt>
    <dgm:pt modelId="{379852DA-2CFF-4A5F-8011-A0E08F508231}" type="pres">
      <dgm:prSet presAssocID="{CEAE17F8-69AD-4799-B6BC-4B05F8D887F6}" presName="sibTrans" presStyleCnt="0"/>
      <dgm:spPr/>
    </dgm:pt>
    <dgm:pt modelId="{8A3F5B04-09D0-4B14-A531-3550FB472962}" type="pres">
      <dgm:prSet presAssocID="{9D3EDA4C-9304-44C9-86CF-CF9E0BA946A6}" presName="node" presStyleLbl="node1" presStyleIdx="2" presStyleCnt="4">
        <dgm:presLayoutVars>
          <dgm:bulletEnabled val="1"/>
        </dgm:presLayoutVars>
      </dgm:prSet>
      <dgm:spPr/>
    </dgm:pt>
    <dgm:pt modelId="{EECF61EB-7CAD-4C97-B739-05320EC01AE3}" type="pres">
      <dgm:prSet presAssocID="{5A75AC11-E94E-4631-AF78-C44865032E22}" presName="sibTrans" presStyleCnt="0"/>
      <dgm:spPr/>
    </dgm:pt>
    <dgm:pt modelId="{BD8CB6C6-BA23-4458-8F4F-26552268B460}" type="pres">
      <dgm:prSet presAssocID="{4E17361D-B2EA-42CD-9EC8-E7F6BDC63EB5}" presName="node" presStyleLbl="node1" presStyleIdx="3" presStyleCnt="4">
        <dgm:presLayoutVars>
          <dgm:bulletEnabled val="1"/>
        </dgm:presLayoutVars>
      </dgm:prSet>
      <dgm:spPr/>
    </dgm:pt>
  </dgm:ptLst>
  <dgm:cxnLst>
    <dgm:cxn modelId="{F1B1DD81-9435-46E3-A292-80A187C80D19}" type="presOf" srcId="{E13E78FA-01E7-4DDE-837E-89C9A593F36B}" destId="{0807BB0C-FE8E-412D-A840-F5ADD58747B7}" srcOrd="0" destOrd="0" presId="urn:microsoft.com/office/officeart/2005/8/layout/default"/>
    <dgm:cxn modelId="{C3A9F7BD-9F9B-4B02-843C-2C993F927147}" srcId="{E13E78FA-01E7-4DDE-837E-89C9A593F36B}" destId="{CBAD9A8A-36F5-4E54-A968-CF99BFCA9A12}" srcOrd="0" destOrd="0" parTransId="{D93E5562-C910-4A5B-98B9-E31D017DA3CD}" sibTransId="{BEF8AA9E-9463-454D-9F96-59FBD4CE2B48}"/>
    <dgm:cxn modelId="{2B645C05-C717-4BEC-8669-DA8F35879B46}" type="presOf" srcId="{CBAD9A8A-36F5-4E54-A968-CF99BFCA9A12}" destId="{EAEC4CF1-7492-449A-8EC2-6573E14230DC}" srcOrd="0" destOrd="0" presId="urn:microsoft.com/office/officeart/2005/8/layout/default"/>
    <dgm:cxn modelId="{6D97DEE2-537C-4641-A64F-94FA7A15B2B8}" srcId="{E13E78FA-01E7-4DDE-837E-89C9A593F36B}" destId="{4E17361D-B2EA-42CD-9EC8-E7F6BDC63EB5}" srcOrd="3" destOrd="0" parTransId="{88D28E73-331A-453D-86E4-0A9FF7FF1459}" sibTransId="{D65A3A48-09DA-4A1C-8621-ECECFCE75BE2}"/>
    <dgm:cxn modelId="{78C7171E-C880-475F-A86A-1EDF4397F4DD}" type="presOf" srcId="{4E17361D-B2EA-42CD-9EC8-E7F6BDC63EB5}" destId="{BD8CB6C6-BA23-4458-8F4F-26552268B460}" srcOrd="0" destOrd="0" presId="urn:microsoft.com/office/officeart/2005/8/layout/default"/>
    <dgm:cxn modelId="{2F3D4E0C-C5DD-4778-A31D-01B148DD5D41}" type="presOf" srcId="{9D3EDA4C-9304-44C9-86CF-CF9E0BA946A6}" destId="{8A3F5B04-09D0-4B14-A531-3550FB472962}" srcOrd="0" destOrd="0" presId="urn:microsoft.com/office/officeart/2005/8/layout/default"/>
    <dgm:cxn modelId="{7D20147F-D27E-44A0-847C-D95905E8B88D}" srcId="{E13E78FA-01E7-4DDE-837E-89C9A593F36B}" destId="{9D3EDA4C-9304-44C9-86CF-CF9E0BA946A6}" srcOrd="2" destOrd="0" parTransId="{AE0FE359-BAEE-44B0-BA2C-407539C0AC1B}" sibTransId="{5A75AC11-E94E-4631-AF78-C44865032E22}"/>
    <dgm:cxn modelId="{3494A804-A8FD-4BED-BE31-831103434B07}" type="presOf" srcId="{8485F1B5-D15D-4ABB-B4E2-FE9C5E8F66B1}" destId="{E2F82C76-C349-4C8A-9AA1-4203A27B567C}" srcOrd="0" destOrd="0" presId="urn:microsoft.com/office/officeart/2005/8/layout/default"/>
    <dgm:cxn modelId="{F38C64D0-C387-45DF-A185-B9B91BC238CB}" srcId="{E13E78FA-01E7-4DDE-837E-89C9A593F36B}" destId="{8485F1B5-D15D-4ABB-B4E2-FE9C5E8F66B1}" srcOrd="1" destOrd="0" parTransId="{05875535-02BF-4FE7-BCF4-CD790E636069}" sibTransId="{CEAE17F8-69AD-4799-B6BC-4B05F8D887F6}"/>
    <dgm:cxn modelId="{908FAF7F-1D26-4E05-A68F-86DD6E721C53}" type="presParOf" srcId="{0807BB0C-FE8E-412D-A840-F5ADD58747B7}" destId="{EAEC4CF1-7492-449A-8EC2-6573E14230DC}" srcOrd="0" destOrd="0" presId="urn:microsoft.com/office/officeart/2005/8/layout/default"/>
    <dgm:cxn modelId="{A9C1C318-EDE4-44D1-BB2B-CC8896109628}" type="presParOf" srcId="{0807BB0C-FE8E-412D-A840-F5ADD58747B7}" destId="{3FB7B4A4-58D2-4DA1-89C6-46F34F5F74F0}" srcOrd="1" destOrd="0" presId="urn:microsoft.com/office/officeart/2005/8/layout/default"/>
    <dgm:cxn modelId="{BAED3086-B6A4-4A2B-A33B-6550546ADBD6}" type="presParOf" srcId="{0807BB0C-FE8E-412D-A840-F5ADD58747B7}" destId="{E2F82C76-C349-4C8A-9AA1-4203A27B567C}" srcOrd="2" destOrd="0" presId="urn:microsoft.com/office/officeart/2005/8/layout/default"/>
    <dgm:cxn modelId="{A1FBC2AD-B02A-44A7-B6B4-7EF5F2810AF3}" type="presParOf" srcId="{0807BB0C-FE8E-412D-A840-F5ADD58747B7}" destId="{379852DA-2CFF-4A5F-8011-A0E08F508231}" srcOrd="3" destOrd="0" presId="urn:microsoft.com/office/officeart/2005/8/layout/default"/>
    <dgm:cxn modelId="{31C70E1D-02C3-4386-A8AC-8495E012F846}" type="presParOf" srcId="{0807BB0C-FE8E-412D-A840-F5ADD58747B7}" destId="{8A3F5B04-09D0-4B14-A531-3550FB472962}" srcOrd="4" destOrd="0" presId="urn:microsoft.com/office/officeart/2005/8/layout/default"/>
    <dgm:cxn modelId="{CFC1AA73-7CD5-46F5-89A9-ECAB67130919}" type="presParOf" srcId="{0807BB0C-FE8E-412D-A840-F5ADD58747B7}" destId="{EECF61EB-7CAD-4C97-B739-05320EC01AE3}" srcOrd="5" destOrd="0" presId="urn:microsoft.com/office/officeart/2005/8/layout/default"/>
    <dgm:cxn modelId="{15EDB38D-D17F-4991-A293-9EB5EE5C30F4}" type="presParOf" srcId="{0807BB0C-FE8E-412D-A840-F5ADD58747B7}" destId="{BD8CB6C6-BA23-4458-8F4F-26552268B46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57CD5F-071B-48D3-BE35-17D1DE6EA04F}" type="doc">
      <dgm:prSet loTypeId="urn:microsoft.com/office/officeart/2005/8/layout/architecture" loCatId="officeonline" qsTypeId="urn:microsoft.com/office/officeart/2005/8/quickstyle/simple1" qsCatId="simple" csTypeId="urn:microsoft.com/office/officeart/2005/8/colors/accent1_2" csCatId="accent1" phldr="1"/>
      <dgm:spPr/>
    </dgm:pt>
    <dgm:pt modelId="{39DE81E1-05ED-4B8D-B48F-AD0E80E14975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Share what you know</a:t>
          </a:r>
        </a:p>
      </dgm:t>
    </dgm:pt>
    <dgm:pt modelId="{7ADF2936-4CD6-4C27-BFFD-8619B8A7B2EB}" type="parTrans" cxnId="{EB031850-D14A-4076-A289-1EBF93422CC0}">
      <dgm:prSet/>
      <dgm:spPr/>
      <dgm:t>
        <a:bodyPr/>
        <a:lstStyle/>
        <a:p>
          <a:endParaRPr lang="en-US"/>
        </a:p>
      </dgm:t>
    </dgm:pt>
    <dgm:pt modelId="{C7E0D4D4-5ACF-4F5C-AF83-E80D28A4FA8B}" type="sibTrans" cxnId="{EB031850-D14A-4076-A289-1EBF93422CC0}">
      <dgm:prSet/>
      <dgm:spPr/>
      <dgm:t>
        <a:bodyPr/>
        <a:lstStyle/>
        <a:p>
          <a:endParaRPr lang="en-US"/>
        </a:p>
      </dgm:t>
    </dgm:pt>
    <dgm:pt modelId="{F7D18DD0-7A4B-49D1-9933-4847409EB916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Next meeting September, 28, 2016</a:t>
          </a:r>
          <a:endParaRPr lang="en-US" dirty="0"/>
        </a:p>
      </dgm:t>
    </dgm:pt>
    <dgm:pt modelId="{40159360-4C73-450E-BC50-7DDE8820C310}" type="parTrans" cxnId="{62FD6C95-D145-497F-9579-439F4678B4E5}">
      <dgm:prSet/>
      <dgm:spPr/>
      <dgm:t>
        <a:bodyPr/>
        <a:lstStyle/>
        <a:p>
          <a:endParaRPr lang="en-US"/>
        </a:p>
      </dgm:t>
    </dgm:pt>
    <dgm:pt modelId="{06DAAE83-074B-4400-9336-7663B3005A53}" type="sibTrans" cxnId="{62FD6C95-D145-497F-9579-439F4678B4E5}">
      <dgm:prSet/>
      <dgm:spPr/>
      <dgm:t>
        <a:bodyPr/>
        <a:lstStyle/>
        <a:p>
          <a:endParaRPr lang="en-US"/>
        </a:p>
      </dgm:t>
    </dgm:pt>
    <dgm:pt modelId="{6A25774D-3C48-49D1-A8BB-570BE3A2A704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Attend Listening Forums</a:t>
          </a:r>
          <a:endParaRPr lang="en-US" dirty="0" smtClean="0"/>
        </a:p>
      </dgm:t>
    </dgm:pt>
    <dgm:pt modelId="{1E2214D2-A13C-469D-B616-391A6CCE1CB4}" type="parTrans" cxnId="{64366BEE-EA96-4577-86E1-5A45507F012A}">
      <dgm:prSet/>
      <dgm:spPr/>
      <dgm:t>
        <a:bodyPr/>
        <a:lstStyle/>
        <a:p>
          <a:endParaRPr lang="en-US"/>
        </a:p>
      </dgm:t>
    </dgm:pt>
    <dgm:pt modelId="{6F2F9A0A-EB60-49AC-881A-E2A679296E1F}" type="sibTrans" cxnId="{64366BEE-EA96-4577-86E1-5A45507F012A}">
      <dgm:prSet/>
      <dgm:spPr/>
      <dgm:t>
        <a:bodyPr/>
        <a:lstStyle/>
        <a:p>
          <a:endParaRPr lang="en-US"/>
        </a:p>
      </dgm:t>
    </dgm:pt>
    <dgm:pt modelId="{AF471744-E3EE-4631-B0ED-18E319B571E4}" type="pres">
      <dgm:prSet presAssocID="{9257CD5F-071B-48D3-BE35-17D1DE6EA04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CEB07E6-043F-410F-9180-F21664F17AE4}" type="pres">
      <dgm:prSet presAssocID="{39DE81E1-05ED-4B8D-B48F-AD0E80E14975}" presName="vertOne" presStyleCnt="0"/>
      <dgm:spPr/>
    </dgm:pt>
    <dgm:pt modelId="{C412FE33-B861-422D-90C9-B465291D62B4}" type="pres">
      <dgm:prSet presAssocID="{39DE81E1-05ED-4B8D-B48F-AD0E80E14975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120534-0231-442E-9F69-9473C5D0B2ED}" type="pres">
      <dgm:prSet presAssocID="{39DE81E1-05ED-4B8D-B48F-AD0E80E14975}" presName="horzOne" presStyleCnt="0"/>
      <dgm:spPr/>
    </dgm:pt>
    <dgm:pt modelId="{B7E47556-7BC4-4B2B-855A-33973DCCA991}" type="pres">
      <dgm:prSet presAssocID="{C7E0D4D4-5ACF-4F5C-AF83-E80D28A4FA8B}" presName="sibSpaceOne" presStyleCnt="0"/>
      <dgm:spPr/>
    </dgm:pt>
    <dgm:pt modelId="{59F7E070-8E0B-45E5-A493-F278BA11D920}" type="pres">
      <dgm:prSet presAssocID="{6A25774D-3C48-49D1-A8BB-570BE3A2A704}" presName="vertOne" presStyleCnt="0"/>
      <dgm:spPr/>
    </dgm:pt>
    <dgm:pt modelId="{4BF5F33E-6014-4BA2-A34A-1A61B513322A}" type="pres">
      <dgm:prSet presAssocID="{6A25774D-3C48-49D1-A8BB-570BE3A2A704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9F090F-3035-4191-8436-1ACFFF5DD0B0}" type="pres">
      <dgm:prSet presAssocID="{6A25774D-3C48-49D1-A8BB-570BE3A2A704}" presName="horzOne" presStyleCnt="0"/>
      <dgm:spPr/>
    </dgm:pt>
    <dgm:pt modelId="{2D83DCA1-D9A2-4CF1-B6EE-A41EEF3B5523}" type="pres">
      <dgm:prSet presAssocID="{6F2F9A0A-EB60-49AC-881A-E2A679296E1F}" presName="sibSpaceOne" presStyleCnt="0"/>
      <dgm:spPr/>
    </dgm:pt>
    <dgm:pt modelId="{FEE319F6-BC74-4B14-B7D4-2667C67C136F}" type="pres">
      <dgm:prSet presAssocID="{F7D18DD0-7A4B-49D1-9933-4847409EB916}" presName="vertOne" presStyleCnt="0"/>
      <dgm:spPr/>
    </dgm:pt>
    <dgm:pt modelId="{F91FE13A-6B82-4300-9A2F-1BE6A9D2A1BC}" type="pres">
      <dgm:prSet presAssocID="{F7D18DD0-7A4B-49D1-9933-4847409EB916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8E19AB-15CE-470A-A382-DA0FD303F178}" type="pres">
      <dgm:prSet presAssocID="{F7D18DD0-7A4B-49D1-9933-4847409EB916}" presName="horzOne" presStyleCnt="0"/>
      <dgm:spPr/>
    </dgm:pt>
  </dgm:ptLst>
  <dgm:cxnLst>
    <dgm:cxn modelId="{62FD6C95-D145-497F-9579-439F4678B4E5}" srcId="{9257CD5F-071B-48D3-BE35-17D1DE6EA04F}" destId="{F7D18DD0-7A4B-49D1-9933-4847409EB916}" srcOrd="2" destOrd="0" parTransId="{40159360-4C73-450E-BC50-7DDE8820C310}" sibTransId="{06DAAE83-074B-4400-9336-7663B3005A53}"/>
    <dgm:cxn modelId="{EB031850-D14A-4076-A289-1EBF93422CC0}" srcId="{9257CD5F-071B-48D3-BE35-17D1DE6EA04F}" destId="{39DE81E1-05ED-4B8D-B48F-AD0E80E14975}" srcOrd="0" destOrd="0" parTransId="{7ADF2936-4CD6-4C27-BFFD-8619B8A7B2EB}" sibTransId="{C7E0D4D4-5ACF-4F5C-AF83-E80D28A4FA8B}"/>
    <dgm:cxn modelId="{801FC57B-A70F-49A4-B8F6-6BD667ACE0C3}" type="presOf" srcId="{F7D18DD0-7A4B-49D1-9933-4847409EB916}" destId="{F91FE13A-6B82-4300-9A2F-1BE6A9D2A1BC}" srcOrd="0" destOrd="0" presId="urn:microsoft.com/office/officeart/2005/8/layout/architecture"/>
    <dgm:cxn modelId="{64366BEE-EA96-4577-86E1-5A45507F012A}" srcId="{9257CD5F-071B-48D3-BE35-17D1DE6EA04F}" destId="{6A25774D-3C48-49D1-A8BB-570BE3A2A704}" srcOrd="1" destOrd="0" parTransId="{1E2214D2-A13C-469D-B616-391A6CCE1CB4}" sibTransId="{6F2F9A0A-EB60-49AC-881A-E2A679296E1F}"/>
    <dgm:cxn modelId="{953F29D5-5317-4AB5-8D52-0E477D0D4850}" type="presOf" srcId="{6A25774D-3C48-49D1-A8BB-570BE3A2A704}" destId="{4BF5F33E-6014-4BA2-A34A-1A61B513322A}" srcOrd="0" destOrd="0" presId="urn:microsoft.com/office/officeart/2005/8/layout/architecture"/>
    <dgm:cxn modelId="{528174C5-7385-456C-8943-3B14BCFAEED4}" type="presOf" srcId="{39DE81E1-05ED-4B8D-B48F-AD0E80E14975}" destId="{C412FE33-B861-422D-90C9-B465291D62B4}" srcOrd="0" destOrd="0" presId="urn:microsoft.com/office/officeart/2005/8/layout/architecture"/>
    <dgm:cxn modelId="{FDE8E4A4-AA56-400E-B26D-B91D6A19EFF7}" type="presOf" srcId="{9257CD5F-071B-48D3-BE35-17D1DE6EA04F}" destId="{AF471744-E3EE-4631-B0ED-18E319B571E4}" srcOrd="0" destOrd="0" presId="urn:microsoft.com/office/officeart/2005/8/layout/architecture"/>
    <dgm:cxn modelId="{491B1D5C-DCA3-480F-8AD9-66EBBF1E8A0E}" type="presParOf" srcId="{AF471744-E3EE-4631-B0ED-18E319B571E4}" destId="{CCEB07E6-043F-410F-9180-F21664F17AE4}" srcOrd="0" destOrd="0" presId="urn:microsoft.com/office/officeart/2005/8/layout/architecture"/>
    <dgm:cxn modelId="{CD2A0297-7162-4D80-A709-0DFEE54ADB21}" type="presParOf" srcId="{CCEB07E6-043F-410F-9180-F21664F17AE4}" destId="{C412FE33-B861-422D-90C9-B465291D62B4}" srcOrd="0" destOrd="0" presId="urn:microsoft.com/office/officeart/2005/8/layout/architecture"/>
    <dgm:cxn modelId="{88CEFAD2-ADD3-46E0-A68C-ABD704A92832}" type="presParOf" srcId="{CCEB07E6-043F-410F-9180-F21664F17AE4}" destId="{D7120534-0231-442E-9F69-9473C5D0B2ED}" srcOrd="1" destOrd="0" presId="urn:microsoft.com/office/officeart/2005/8/layout/architecture"/>
    <dgm:cxn modelId="{6DBFD6F7-4F47-4451-8233-4AF377788733}" type="presParOf" srcId="{AF471744-E3EE-4631-B0ED-18E319B571E4}" destId="{B7E47556-7BC4-4B2B-855A-33973DCCA991}" srcOrd="1" destOrd="0" presId="urn:microsoft.com/office/officeart/2005/8/layout/architecture"/>
    <dgm:cxn modelId="{4A972C94-BE94-42C5-B26C-338D71C0E56D}" type="presParOf" srcId="{AF471744-E3EE-4631-B0ED-18E319B571E4}" destId="{59F7E070-8E0B-45E5-A493-F278BA11D920}" srcOrd="2" destOrd="0" presId="urn:microsoft.com/office/officeart/2005/8/layout/architecture"/>
    <dgm:cxn modelId="{22FC4225-54CD-4CC3-A677-39CDE2E852C8}" type="presParOf" srcId="{59F7E070-8E0B-45E5-A493-F278BA11D920}" destId="{4BF5F33E-6014-4BA2-A34A-1A61B513322A}" srcOrd="0" destOrd="0" presId="urn:microsoft.com/office/officeart/2005/8/layout/architecture"/>
    <dgm:cxn modelId="{C2214DBC-2F5D-40EC-8D21-72331FCFF330}" type="presParOf" srcId="{59F7E070-8E0B-45E5-A493-F278BA11D920}" destId="{999F090F-3035-4191-8436-1ACFFF5DD0B0}" srcOrd="1" destOrd="0" presId="urn:microsoft.com/office/officeart/2005/8/layout/architecture"/>
    <dgm:cxn modelId="{49DD34FE-5665-4C48-8AC8-8A93321A3071}" type="presParOf" srcId="{AF471744-E3EE-4631-B0ED-18E319B571E4}" destId="{2D83DCA1-D9A2-4CF1-B6EE-A41EEF3B5523}" srcOrd="3" destOrd="0" presId="urn:microsoft.com/office/officeart/2005/8/layout/architecture"/>
    <dgm:cxn modelId="{9D75CC02-401D-450C-945C-6E62B76DE618}" type="presParOf" srcId="{AF471744-E3EE-4631-B0ED-18E319B571E4}" destId="{FEE319F6-BC74-4B14-B7D4-2667C67C136F}" srcOrd="4" destOrd="0" presId="urn:microsoft.com/office/officeart/2005/8/layout/architecture"/>
    <dgm:cxn modelId="{7516280E-18CC-4121-9C37-06911E2CB1D3}" type="presParOf" srcId="{FEE319F6-BC74-4B14-B7D4-2667C67C136F}" destId="{F91FE13A-6B82-4300-9A2F-1BE6A9D2A1BC}" srcOrd="0" destOrd="0" presId="urn:microsoft.com/office/officeart/2005/8/layout/architecture"/>
    <dgm:cxn modelId="{FF0662ED-5DB8-4075-86D3-85DB19DDA62A}" type="presParOf" srcId="{FEE319F6-BC74-4B14-B7D4-2667C67C136F}" destId="{6D8E19AB-15CE-470A-A382-DA0FD303F178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D6EFAD-8A53-4EC1-8BA7-B966AEA993DB}">
      <dsp:nvSpPr>
        <dsp:cNvPr id="0" name=""/>
        <dsp:cNvSpPr/>
      </dsp:nvSpPr>
      <dsp:spPr>
        <a:xfrm>
          <a:off x="163150" y="420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August 31, 2016</a:t>
          </a:r>
          <a:endParaRPr lang="en-US" sz="3600" kern="1200" dirty="0" smtClean="0"/>
        </a:p>
      </dsp:txBody>
      <dsp:txXfrm>
        <a:off x="163150" y="420"/>
        <a:ext cx="2369604" cy="1421762"/>
      </dsp:txXfrm>
    </dsp:sp>
    <dsp:sp modelId="{30E54C27-12B2-46CD-8BC1-1B0C7656726F}">
      <dsp:nvSpPr>
        <dsp:cNvPr id="0" name=""/>
        <dsp:cNvSpPr/>
      </dsp:nvSpPr>
      <dsp:spPr>
        <a:xfrm>
          <a:off x="2769715" y="420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September 28, 2016</a:t>
          </a:r>
          <a:endParaRPr lang="en-US" sz="3600" kern="1200" dirty="0" smtClean="0"/>
        </a:p>
      </dsp:txBody>
      <dsp:txXfrm>
        <a:off x="2769715" y="420"/>
        <a:ext cx="2369604" cy="1421762"/>
      </dsp:txXfrm>
    </dsp:sp>
    <dsp:sp modelId="{BA102A2C-D6F0-4218-856E-763A42A2F264}">
      <dsp:nvSpPr>
        <dsp:cNvPr id="0" name=""/>
        <dsp:cNvSpPr/>
      </dsp:nvSpPr>
      <dsp:spPr>
        <a:xfrm>
          <a:off x="5376280" y="420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October 26, 2016 </a:t>
          </a:r>
          <a:endParaRPr lang="en-US" sz="3600" kern="1200" dirty="0" smtClean="0"/>
        </a:p>
      </dsp:txBody>
      <dsp:txXfrm>
        <a:off x="5376280" y="420"/>
        <a:ext cx="2369604" cy="1421762"/>
      </dsp:txXfrm>
    </dsp:sp>
    <dsp:sp modelId="{522819EA-4B31-4D84-A05F-987732877798}">
      <dsp:nvSpPr>
        <dsp:cNvPr id="0" name=""/>
        <dsp:cNvSpPr/>
      </dsp:nvSpPr>
      <dsp:spPr>
        <a:xfrm>
          <a:off x="7982844" y="420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November 30, 2016</a:t>
          </a:r>
          <a:endParaRPr lang="en-US" sz="3600" kern="1200" dirty="0" smtClean="0"/>
        </a:p>
      </dsp:txBody>
      <dsp:txXfrm>
        <a:off x="7982844" y="420"/>
        <a:ext cx="2369604" cy="1421762"/>
      </dsp:txXfrm>
    </dsp:sp>
    <dsp:sp modelId="{5535E074-E3D6-49AB-A070-0F9B00AA5A35}">
      <dsp:nvSpPr>
        <dsp:cNvPr id="0" name=""/>
        <dsp:cNvSpPr/>
      </dsp:nvSpPr>
      <dsp:spPr>
        <a:xfrm>
          <a:off x="163150" y="1659143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December 28, 2016 </a:t>
          </a:r>
          <a:endParaRPr lang="en-US" sz="3600" kern="1200" dirty="0" smtClean="0"/>
        </a:p>
      </dsp:txBody>
      <dsp:txXfrm>
        <a:off x="163150" y="1659143"/>
        <a:ext cx="2369604" cy="1421762"/>
      </dsp:txXfrm>
    </dsp:sp>
    <dsp:sp modelId="{AAD74FF5-3467-44BC-9B26-72DFF5F86AA8}">
      <dsp:nvSpPr>
        <dsp:cNvPr id="0" name=""/>
        <dsp:cNvSpPr/>
      </dsp:nvSpPr>
      <dsp:spPr>
        <a:xfrm>
          <a:off x="2769715" y="1659143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January 25, 2017  </a:t>
          </a:r>
          <a:endParaRPr lang="en-US" sz="3600" kern="1200" dirty="0" smtClean="0"/>
        </a:p>
      </dsp:txBody>
      <dsp:txXfrm>
        <a:off x="2769715" y="1659143"/>
        <a:ext cx="2369604" cy="1421762"/>
      </dsp:txXfrm>
    </dsp:sp>
    <dsp:sp modelId="{E655A34E-65E4-46DD-9524-765DDD45397D}">
      <dsp:nvSpPr>
        <dsp:cNvPr id="0" name=""/>
        <dsp:cNvSpPr/>
      </dsp:nvSpPr>
      <dsp:spPr>
        <a:xfrm>
          <a:off x="5376280" y="1659143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February 22, 2017 </a:t>
          </a:r>
          <a:endParaRPr lang="en-US" sz="3600" kern="1200" dirty="0" smtClean="0"/>
        </a:p>
      </dsp:txBody>
      <dsp:txXfrm>
        <a:off x="5376280" y="1659143"/>
        <a:ext cx="2369604" cy="1421762"/>
      </dsp:txXfrm>
    </dsp:sp>
    <dsp:sp modelId="{8E373E41-56B4-4E9C-8C4B-9428676A9CAA}">
      <dsp:nvSpPr>
        <dsp:cNvPr id="0" name=""/>
        <dsp:cNvSpPr/>
      </dsp:nvSpPr>
      <dsp:spPr>
        <a:xfrm>
          <a:off x="7982844" y="1659143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March 29, 2017 </a:t>
          </a:r>
          <a:endParaRPr lang="en-US" sz="3600" kern="1200" dirty="0" smtClean="0"/>
        </a:p>
      </dsp:txBody>
      <dsp:txXfrm>
        <a:off x="7982844" y="1659143"/>
        <a:ext cx="2369604" cy="1421762"/>
      </dsp:txXfrm>
    </dsp:sp>
    <dsp:sp modelId="{4A0920EC-8EA0-42E0-AED8-CCBAECA1113A}">
      <dsp:nvSpPr>
        <dsp:cNvPr id="0" name=""/>
        <dsp:cNvSpPr/>
      </dsp:nvSpPr>
      <dsp:spPr>
        <a:xfrm>
          <a:off x="1466433" y="3317866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April 26, 2017 </a:t>
          </a:r>
          <a:endParaRPr lang="en-US" sz="3600" kern="1200" dirty="0" smtClean="0"/>
        </a:p>
      </dsp:txBody>
      <dsp:txXfrm>
        <a:off x="1466433" y="3317866"/>
        <a:ext cx="2369604" cy="1421762"/>
      </dsp:txXfrm>
    </dsp:sp>
    <dsp:sp modelId="{BC844D70-F35A-4BFE-9E0F-EA0D4898EE1F}">
      <dsp:nvSpPr>
        <dsp:cNvPr id="0" name=""/>
        <dsp:cNvSpPr/>
      </dsp:nvSpPr>
      <dsp:spPr>
        <a:xfrm>
          <a:off x="4072997" y="3317866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May 31, 2017 </a:t>
          </a:r>
          <a:endParaRPr lang="en-US" sz="3600" kern="1200" dirty="0" smtClean="0"/>
        </a:p>
      </dsp:txBody>
      <dsp:txXfrm>
        <a:off x="4072997" y="3317866"/>
        <a:ext cx="2369604" cy="1421762"/>
      </dsp:txXfrm>
    </dsp:sp>
    <dsp:sp modelId="{906EF2F9-FE84-42D9-8B6B-010EB44A6673}">
      <dsp:nvSpPr>
        <dsp:cNvPr id="0" name=""/>
        <dsp:cNvSpPr/>
      </dsp:nvSpPr>
      <dsp:spPr>
        <a:xfrm>
          <a:off x="6679562" y="3317866"/>
          <a:ext cx="2369604" cy="1421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June 28, 2017 </a:t>
          </a:r>
          <a:endParaRPr lang="en-US" sz="3600" kern="1200" dirty="0" smtClean="0"/>
        </a:p>
      </dsp:txBody>
      <dsp:txXfrm>
        <a:off x="6679562" y="3317866"/>
        <a:ext cx="2369604" cy="14217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0F3E2-2A98-447D-89EB-6A2E0254A50C}">
      <dsp:nvSpPr>
        <dsp:cNvPr id="0" name=""/>
        <dsp:cNvSpPr/>
      </dsp:nvSpPr>
      <dsp:spPr>
        <a:xfrm>
          <a:off x="0" y="1305401"/>
          <a:ext cx="10515600" cy="174053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B9D586-C8DF-4B3A-BB9E-078015A68F8A}">
      <dsp:nvSpPr>
        <dsp:cNvPr id="0" name=""/>
        <dsp:cNvSpPr/>
      </dsp:nvSpPr>
      <dsp:spPr>
        <a:xfrm>
          <a:off x="4736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1965</a:t>
          </a:r>
          <a:r>
            <a:rPr lang="en-US" sz="1700" kern="1200" dirty="0" smtClean="0"/>
            <a:t>-The Elementary and Secondary Education Act (ESEA) was signed into law.</a:t>
          </a:r>
          <a:endParaRPr lang="en-US" sz="1700" kern="1200" dirty="0"/>
        </a:p>
      </dsp:txBody>
      <dsp:txXfrm>
        <a:off x="4736" y="0"/>
        <a:ext cx="2278208" cy="1740535"/>
      </dsp:txXfrm>
    </dsp:sp>
    <dsp:sp modelId="{0205F78A-2332-4F42-9209-0B4CEB50AE25}">
      <dsp:nvSpPr>
        <dsp:cNvPr id="0" name=""/>
        <dsp:cNvSpPr/>
      </dsp:nvSpPr>
      <dsp:spPr>
        <a:xfrm>
          <a:off x="926274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18D05E-B132-4120-8E67-2505AD8D2C0C}">
      <dsp:nvSpPr>
        <dsp:cNvPr id="0" name=""/>
        <dsp:cNvSpPr/>
      </dsp:nvSpPr>
      <dsp:spPr>
        <a:xfrm>
          <a:off x="2396855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2002</a:t>
          </a:r>
          <a:r>
            <a:rPr lang="en-US" sz="1700" kern="1200" dirty="0" smtClean="0"/>
            <a:t>-ESEA was reauthorized as No Child Left Behind Act. </a:t>
          </a:r>
          <a:endParaRPr lang="en-US" sz="1700" kern="1200" dirty="0"/>
        </a:p>
      </dsp:txBody>
      <dsp:txXfrm>
        <a:off x="2396855" y="2610802"/>
        <a:ext cx="2278208" cy="1740535"/>
      </dsp:txXfrm>
    </dsp:sp>
    <dsp:sp modelId="{4C900485-E85F-448F-B510-A5EC8AA20EFC}">
      <dsp:nvSpPr>
        <dsp:cNvPr id="0" name=""/>
        <dsp:cNvSpPr/>
      </dsp:nvSpPr>
      <dsp:spPr>
        <a:xfrm>
          <a:off x="3318393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5669C-A803-42DD-95A0-FA3461876C43}">
      <dsp:nvSpPr>
        <dsp:cNvPr id="0" name=""/>
        <dsp:cNvSpPr/>
      </dsp:nvSpPr>
      <dsp:spPr>
        <a:xfrm>
          <a:off x="4788975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2011</a:t>
          </a:r>
          <a:r>
            <a:rPr lang="en-US" sz="1700" kern="1200" dirty="0" smtClean="0"/>
            <a:t>-States are granted flexibility waivers to do away with several components of the NCLB law.</a:t>
          </a:r>
          <a:endParaRPr lang="en-US" sz="1700" kern="1200" dirty="0"/>
        </a:p>
      </dsp:txBody>
      <dsp:txXfrm>
        <a:off x="4788975" y="0"/>
        <a:ext cx="2278208" cy="1740535"/>
      </dsp:txXfrm>
    </dsp:sp>
    <dsp:sp modelId="{00145DB5-92B7-48E0-81B4-7C2792620D2F}">
      <dsp:nvSpPr>
        <dsp:cNvPr id="0" name=""/>
        <dsp:cNvSpPr/>
      </dsp:nvSpPr>
      <dsp:spPr>
        <a:xfrm>
          <a:off x="5710512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3666D7-99E2-4C3B-A624-945FFB4DF567}">
      <dsp:nvSpPr>
        <dsp:cNvPr id="0" name=""/>
        <dsp:cNvSpPr/>
      </dsp:nvSpPr>
      <dsp:spPr>
        <a:xfrm>
          <a:off x="7181094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2015</a:t>
          </a:r>
          <a:r>
            <a:rPr lang="en-US" sz="1700" kern="1200" dirty="0" smtClean="0"/>
            <a:t>-ESEA was reauthorized as The Every Student Succeeds Act (ESSA). </a:t>
          </a:r>
          <a:endParaRPr lang="en-US" sz="1700" kern="1200" dirty="0"/>
        </a:p>
      </dsp:txBody>
      <dsp:txXfrm>
        <a:off x="7181094" y="2610802"/>
        <a:ext cx="2278208" cy="1740535"/>
      </dsp:txXfrm>
    </dsp:sp>
    <dsp:sp modelId="{BE757929-92A9-4CF0-992B-8ED68FA22F9E}">
      <dsp:nvSpPr>
        <dsp:cNvPr id="0" name=""/>
        <dsp:cNvSpPr/>
      </dsp:nvSpPr>
      <dsp:spPr>
        <a:xfrm>
          <a:off x="8102632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EC4CF1-7492-449A-8EC2-6573E14230DC}">
      <dsp:nvSpPr>
        <dsp:cNvPr id="0" name=""/>
        <dsp:cNvSpPr/>
      </dsp:nvSpPr>
      <dsp:spPr>
        <a:xfrm>
          <a:off x="954" y="208024"/>
          <a:ext cx="3724423" cy="22346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Signed into law December 2015.</a:t>
          </a:r>
          <a:endParaRPr lang="en-US" sz="2400" kern="1200" dirty="0"/>
        </a:p>
      </dsp:txBody>
      <dsp:txXfrm>
        <a:off x="954" y="208024"/>
        <a:ext cx="3724423" cy="2234654"/>
      </dsp:txXfrm>
    </dsp:sp>
    <dsp:sp modelId="{E2F82C76-C349-4C8A-9AA1-4203A27B567C}">
      <dsp:nvSpPr>
        <dsp:cNvPr id="0" name=""/>
        <dsp:cNvSpPr/>
      </dsp:nvSpPr>
      <dsp:spPr>
        <a:xfrm>
          <a:off x="4097821" y="208024"/>
          <a:ext cx="3724423" cy="22346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Provides more state and local control.</a:t>
          </a:r>
          <a:endParaRPr lang="en-US" sz="2400" kern="1200" dirty="0" smtClean="0"/>
        </a:p>
      </dsp:txBody>
      <dsp:txXfrm>
        <a:off x="4097821" y="208024"/>
        <a:ext cx="3724423" cy="2234654"/>
      </dsp:txXfrm>
    </dsp:sp>
    <dsp:sp modelId="{8A3F5B04-09D0-4B14-A531-3550FB472962}">
      <dsp:nvSpPr>
        <dsp:cNvPr id="0" name=""/>
        <dsp:cNvSpPr/>
      </dsp:nvSpPr>
      <dsp:spPr>
        <a:xfrm>
          <a:off x="954" y="2815121"/>
          <a:ext cx="3724423" cy="22346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Includes: Standards, Assessments, Accountability, School Improvement, Teacher and Leader Quality. </a:t>
          </a:r>
          <a:endParaRPr lang="en-US" sz="2400" kern="1200" dirty="0" smtClean="0"/>
        </a:p>
      </dsp:txBody>
      <dsp:txXfrm>
        <a:off x="954" y="2815121"/>
        <a:ext cx="3724423" cy="2234654"/>
      </dsp:txXfrm>
    </dsp:sp>
    <dsp:sp modelId="{BD8CB6C6-BA23-4458-8F4F-26552268B460}">
      <dsp:nvSpPr>
        <dsp:cNvPr id="0" name=""/>
        <dsp:cNvSpPr/>
      </dsp:nvSpPr>
      <dsp:spPr>
        <a:xfrm>
          <a:off x="4097821" y="2815121"/>
          <a:ext cx="3724423" cy="22346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Arkansas has an opportunity to create a new accountability system that will be fair, reliable, easier to understand and meaningful.</a:t>
          </a:r>
          <a:endParaRPr lang="en-US" sz="2400" kern="1200" dirty="0" smtClean="0"/>
        </a:p>
      </dsp:txBody>
      <dsp:txXfrm>
        <a:off x="4097821" y="2815121"/>
        <a:ext cx="3724423" cy="22346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12FE33-B861-422D-90C9-B465291D62B4}">
      <dsp:nvSpPr>
        <dsp:cNvPr id="0" name=""/>
        <dsp:cNvSpPr/>
      </dsp:nvSpPr>
      <dsp:spPr>
        <a:xfrm>
          <a:off x="7784" y="0"/>
          <a:ext cx="3147491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Share what you know</a:t>
          </a:r>
        </a:p>
      </dsp:txBody>
      <dsp:txXfrm>
        <a:off x="99971" y="92187"/>
        <a:ext cx="2963117" cy="4166964"/>
      </dsp:txXfrm>
    </dsp:sp>
    <dsp:sp modelId="{4BF5F33E-6014-4BA2-A34A-1A61B513322A}">
      <dsp:nvSpPr>
        <dsp:cNvPr id="0" name=""/>
        <dsp:cNvSpPr/>
      </dsp:nvSpPr>
      <dsp:spPr>
        <a:xfrm>
          <a:off x="3684054" y="0"/>
          <a:ext cx="3147491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Attend Listening Forums</a:t>
          </a:r>
          <a:endParaRPr lang="en-US" sz="4400" kern="1200" dirty="0" smtClean="0"/>
        </a:p>
      </dsp:txBody>
      <dsp:txXfrm>
        <a:off x="3776241" y="92187"/>
        <a:ext cx="2963117" cy="4166964"/>
      </dsp:txXfrm>
    </dsp:sp>
    <dsp:sp modelId="{F91FE13A-6B82-4300-9A2F-1BE6A9D2A1BC}">
      <dsp:nvSpPr>
        <dsp:cNvPr id="0" name=""/>
        <dsp:cNvSpPr/>
      </dsp:nvSpPr>
      <dsp:spPr>
        <a:xfrm>
          <a:off x="7360324" y="0"/>
          <a:ext cx="3147491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Next meeting September, 28, 2016</a:t>
          </a:r>
          <a:endParaRPr lang="en-US" sz="4400" kern="1200" dirty="0"/>
        </a:p>
      </dsp:txBody>
      <dsp:txXfrm>
        <a:off x="7452511" y="92187"/>
        <a:ext cx="2963117" cy="4166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0.38086</cdr:x>
      <cdr:y>0.69356</cdr:y>
    </cdr:from>
    <cdr:to>
      <cdr:x>0.60052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85451" y="206957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97%</a:t>
          </a:r>
          <a:endParaRPr lang="en-US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0.42968</cdr:x>
      <cdr:y>0.37578</cdr:y>
    </cdr:from>
    <cdr:to>
      <cdr:x>0.64934</cdr:x>
      <cdr:y>0.68221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788651" y="112130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0.39017</cdr:x>
      <cdr:y>0.33975</cdr:y>
    </cdr:from>
    <cdr:to>
      <cdr:x>0.60983</cdr:x>
      <cdr:y>0.64619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624189" y="101381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3%</a:t>
          </a:r>
          <a:endParaRPr lang="en-US" sz="1100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0.41964</cdr:x>
      <cdr:y>0.70171</cdr:y>
    </cdr:from>
    <cdr:to>
      <cdr:x>0.65004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65461" y="259132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0.37271</cdr:x>
      <cdr:y>0.70171</cdr:y>
    </cdr:from>
    <cdr:to>
      <cdr:x>0.60311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479194" y="264212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 smtClean="0"/>
        </a:p>
        <a:p xmlns:a="http://schemas.openxmlformats.org/drawingml/2006/main">
          <a:endParaRPr lang="en-US" dirty="0"/>
        </a:p>
        <a:p xmlns:a="http://schemas.openxmlformats.org/drawingml/2006/main">
          <a:endParaRPr lang="en-US" sz="1100" dirty="0" smtClean="0"/>
        </a:p>
        <a:p xmlns:a="http://schemas.openxmlformats.org/drawingml/2006/main">
          <a:r>
            <a:rPr lang="en-US" dirty="0" smtClean="0">
              <a:solidFill>
                <a:schemeClr val="bg1"/>
              </a:solidFill>
            </a:rPr>
            <a:t>95%</a:t>
          </a:r>
          <a:endParaRPr lang="en-US" sz="1100" dirty="0">
            <a:solidFill>
              <a:schemeClr val="bg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15119B1-E839-4A9E-9288-1B3284CC4D8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A02AAE-F4AA-4925-95BE-CF1D6CFCF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42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1214C10-F47A-4A18-9159-5B6117480B5C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959117C-5FB2-4293-BF89-319D8E9C7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1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82F958C-44CC-49C5-8AD1-F49A85A58729}" type="slidenum">
              <a:rPr lang="en-US" altLang="en-US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3646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29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65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Statewide Pre/Post </a:t>
            </a:r>
            <a:r>
              <a:rPr lang="en-US" dirty="0" err="1"/>
              <a:t>Asessments</a:t>
            </a:r>
            <a:endParaRPr lang="en-US" dirty="0"/>
          </a:p>
          <a:p>
            <a:r>
              <a:rPr lang="en-US" dirty="0"/>
              <a:t>Locally Developed Pre/Post Assessments</a:t>
            </a:r>
          </a:p>
          <a:p>
            <a:r>
              <a:rPr lang="en-US" dirty="0"/>
              <a:t>Year-to-Year Changes in School Percentages of Students Meeting Proficiency</a:t>
            </a:r>
          </a:p>
          <a:p>
            <a:r>
              <a:rPr lang="en-US" dirty="0"/>
              <a:t>Value-added Student Growth (use a student’s score history to set expected growth for current year.</a:t>
            </a:r>
          </a:p>
          <a:p>
            <a:r>
              <a:rPr lang="en-US" dirty="0"/>
              <a:t>Changes in Student’s Performance Levels (In need of support/close/ready/exceeding).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747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Attendance 		Work Ethic 		Volunteerism/Community Service </a:t>
            </a:r>
          </a:p>
          <a:p>
            <a:r>
              <a:rPr lang="en-US" dirty="0"/>
              <a:t>Perseverance 		Social/Emotional Skills 	Collaborative Skills	</a:t>
            </a:r>
          </a:p>
          <a:p>
            <a:r>
              <a:rPr lang="en-US" dirty="0"/>
              <a:t>Customer Service Skills	Creativity 			Self- Direction 		</a:t>
            </a:r>
          </a:p>
          <a:p>
            <a:r>
              <a:rPr lang="en-US" dirty="0"/>
              <a:t>Initiative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34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Hold schools/districts accountable for meeting targets for the 4 Year adjusted cohort Graduation Rate.</a:t>
            </a:r>
          </a:p>
          <a:p>
            <a:r>
              <a:rPr lang="en-US" dirty="0"/>
              <a:t>Calculate 5 Year adjusted cohort Graduation Rate and allow schools/districts to earn additional credit for meeting more rigorous targets for the extended graduation rate.</a:t>
            </a:r>
          </a:p>
          <a:p>
            <a:r>
              <a:rPr lang="en-US" dirty="0"/>
              <a:t>Calculate 6 Year adjusted cohort Graduation Rate and allow schools/districts to earn additional credit for meeting more rigorous targets for the extended graduation rate.</a:t>
            </a:r>
          </a:p>
          <a:p>
            <a:r>
              <a:rPr lang="en-US" dirty="0"/>
              <a:t> Hold schools/districts accountable for meeting targets for 4 Year adjusted cohort Graduation Rate and report extended graduation rates.</a:t>
            </a:r>
          </a:p>
          <a:p>
            <a:r>
              <a:rPr lang="en-US" dirty="0"/>
              <a:t>Report the rate of students earning GED among those counted in the 4 Year Adjusted Cohort graduation rate who counted as not graduated 9.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31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1st Year Enrollment in a University/College </a:t>
            </a:r>
          </a:p>
          <a:p>
            <a:r>
              <a:rPr lang="en-US" dirty="0"/>
              <a:t>1st Year Enrollment in a Vocational Technical School </a:t>
            </a:r>
          </a:p>
          <a:p>
            <a:r>
              <a:rPr lang="en-US" dirty="0"/>
              <a:t>1st Year Employment 1st Year Apprenticeship/Internship </a:t>
            </a:r>
          </a:p>
          <a:p>
            <a:r>
              <a:rPr lang="en-US" dirty="0"/>
              <a:t>1st Year Military Service </a:t>
            </a:r>
          </a:p>
          <a:p>
            <a:r>
              <a:rPr lang="en-US" dirty="0"/>
              <a:t>1st Year Gap Year with community engagement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9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Student                                                           Parent</a:t>
            </a:r>
          </a:p>
          <a:p>
            <a:r>
              <a:rPr lang="en-US" dirty="0"/>
              <a:t>Educator(Teacher and/or Support Staff)       School District Administrator</a:t>
            </a:r>
          </a:p>
          <a:p>
            <a:r>
              <a:rPr lang="en-US" dirty="0"/>
              <a:t>Charter Director                                            Coop/STEM Center/ERZ Director or Specialist</a:t>
            </a:r>
          </a:p>
          <a:p>
            <a:r>
              <a:rPr lang="en-US" dirty="0"/>
              <a:t>Business                                                        Community Organization Representative</a:t>
            </a:r>
          </a:p>
          <a:p>
            <a:r>
              <a:rPr lang="en-US" dirty="0"/>
              <a:t>Educational Organization Representative     State Agency Representative 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524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9309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9489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12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Role is to hear recommendations</a:t>
            </a:r>
            <a:r>
              <a:rPr lang="en-US" baseline="0" dirty="0" smtClean="0"/>
              <a:t> made at Listening Forums, review data from, make recommendations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950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5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38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87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238F8ED8-B3F7-4888-B9E1-53194958D08E}" type="slidenum">
              <a:rPr lang="en-US" altLang="en-US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866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 smtClean="0">
              <a:solidFill>
                <a:srgbClr val="FFFF00"/>
              </a:solidFill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F1039B9-B69A-470E-B445-721FDFA95A18}" type="slidenum">
              <a:rPr lang="en-US" altLang="en-US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593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11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09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05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ESEA</a:t>
            </a:r>
            <a:r>
              <a:rPr lang="en-US" baseline="0" dirty="0" smtClean="0"/>
              <a:t> has been authorized several times since 1965. Each time it was reauthorized there were changes. This timeline highlights the reauthorizations that have had the largest impact. </a:t>
            </a:r>
            <a:r>
              <a:rPr lang="en-US" b="1" baseline="0" dirty="0" smtClean="0"/>
              <a:t>Ex. 2002 </a:t>
            </a:r>
            <a:r>
              <a:rPr lang="en-US" baseline="0" dirty="0" smtClean="0"/>
              <a:t>required state to assess students annually in reading and math in grades 3-8 and once in high school. </a:t>
            </a:r>
            <a:r>
              <a:rPr lang="en-US" b="1" baseline="0" dirty="0" smtClean="0"/>
              <a:t>2011 </a:t>
            </a:r>
            <a:r>
              <a:rPr lang="en-US" b="0" baseline="0" dirty="0" smtClean="0"/>
              <a:t>did away with several components of the NCLB law including the deadline that 100% of students be proficient by 2014.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9117C-5FB2-4293-BF89-319D8E9C7B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14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6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877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78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1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2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4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09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86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03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1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28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71803-F202-4D47-B920-C275D96442F2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134E8-3AA1-411F-B2E6-F86EA4FF3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99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1925639" y="334963"/>
            <a:ext cx="8340725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Vision </a:t>
            </a:r>
            <a:r>
              <a:rPr lang="en-US" altLang="en-US" sz="4400" b="1" dirty="0">
                <a:solidFill>
                  <a:schemeClr val="tx2"/>
                </a:solidFill>
                <a:latin typeface="Arial" panose="020B0604020202020204" pitchFamily="34" charset="0"/>
              </a:rPr>
              <a:t>for Excellence in Education and Arkansas Accountability System in </a:t>
            </a:r>
            <a:r>
              <a:rPr lang="en-US" altLang="en-US" sz="44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ESSA Steering Committee</a:t>
            </a:r>
            <a:endParaRPr lang="en-US" altLang="en-US" sz="44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 smtClean="0">
                <a:latin typeface="Arial" panose="020B0604020202020204" pitchFamily="34" charset="0"/>
              </a:rPr>
              <a:t>August 31, 2016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0" y="0"/>
            <a:ext cx="9144000" cy="7620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0" y="617220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12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9" y="3963988"/>
            <a:ext cx="15970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06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ESSA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33507379"/>
              </p:ext>
            </p:extLst>
          </p:nvPr>
        </p:nvGraphicFramePr>
        <p:xfrm>
          <a:off x="2302933" y="1600200"/>
          <a:ext cx="78232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5" descr="Screen Shot 2016-06-10 at 7.27.24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3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682" y="-287867"/>
            <a:ext cx="7781270" cy="100711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9467" y="2370666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b="1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47413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5" descr="Screen Shot 2016-06-10 at 7.27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01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Flexible, Comprehensive State Accountability System-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Educator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Survey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3651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5" descr="Screen Shot 2016-06-10 at 7.27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179" y="2010646"/>
            <a:ext cx="9301643" cy="4435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20372" y="6446371"/>
            <a:ext cx="2951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Current as of August 24,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71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Flexible, Comprehensive State Accountability System-Educator Survey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5" y="2281827"/>
            <a:ext cx="8629883" cy="4061823"/>
          </a:xfrm>
          <a:prstGeom prst="rect">
            <a:avLst/>
          </a:prstGeom>
        </p:spPr>
      </p:pic>
      <p:pic>
        <p:nvPicPr>
          <p:cNvPr id="5" name="Picture 5" descr="Screen Shot 2016-06-10 at 7.27.24 A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257364"/>
            <a:ext cx="509378" cy="51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-113006"/>
            <a:ext cx="12192000" cy="3651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91887" y="6328566"/>
            <a:ext cx="2951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Current as of August 24, 2016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0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Flexible, Comprehensive State Accountability System-Educator Survey </a:t>
            </a:r>
            <a:endParaRPr lang="en-US" dirty="0"/>
          </a:p>
        </p:txBody>
      </p:sp>
      <p:pic>
        <p:nvPicPr>
          <p:cNvPr id="4" name="Picture 5" descr="Screen Shot 2016-06-10 at 7.27.24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257364"/>
            <a:ext cx="509378" cy="51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-113006"/>
            <a:ext cx="12192000" cy="3651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75" y="2219899"/>
            <a:ext cx="9020175" cy="38279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95825" y="6328566"/>
            <a:ext cx="296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Current as of August 24, 2016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3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Flexible, Comprehensive State Accountability System-Educator Survey </a:t>
            </a:r>
            <a:endParaRPr lang="en-US" dirty="0"/>
          </a:p>
        </p:txBody>
      </p:sp>
      <p:pic>
        <p:nvPicPr>
          <p:cNvPr id="4" name="Picture 5" descr="Screen Shot 2016-06-10 at 7.27.24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257364"/>
            <a:ext cx="509378" cy="51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-113006"/>
            <a:ext cx="12192000" cy="3651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52" y="2377093"/>
            <a:ext cx="8672998" cy="3813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12901" y="6513232"/>
            <a:ext cx="296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Current as of August 24, 2016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05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Flexible, Comprehensive State Accountability System-Public Survey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36" y="1690689"/>
            <a:ext cx="9430870" cy="39929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20372" y="6257364"/>
            <a:ext cx="295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Current as of August 24, 2016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5" descr="Screen Shot 2016-06-10 at 7.27.24 A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257364"/>
            <a:ext cx="509378" cy="51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0"/>
            <a:ext cx="12192000" cy="3651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AAEA August 2016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What have we learned from NCLB and ESEA Flexibility?- worked/didn’t work 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orked: Focusing on student achievement.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idn’t work: Too much federal control, not enough flexibility, The A-F grading system needs to be more transparent.</a:t>
            </a:r>
          </a:p>
          <a:p>
            <a:r>
              <a:rPr lang="en-US" b="1" dirty="0" smtClean="0"/>
              <a:t>How do multiple measures fit into the accountability system? </a:t>
            </a:r>
          </a:p>
          <a:p>
            <a:pPr lvl="1"/>
            <a:r>
              <a:rPr lang="en-US" dirty="0" smtClean="0"/>
              <a:t>All responses were in favor of multiple measures. Suggestions included: College/Career Ready, Attendance, Graduation Rate, Parent Engagement, Personal Competencies, Growth (including subpopulations).</a:t>
            </a:r>
          </a:p>
          <a:p>
            <a:r>
              <a:rPr lang="en-US" b="1" dirty="0" smtClean="0"/>
              <a:t>How do we ensure the accountability system is flexible and demonstrates progress</a:t>
            </a:r>
            <a:r>
              <a:rPr lang="en-US" dirty="0" smtClean="0"/>
              <a:t>? Allow for multiple measures, allow for quality points (District’s can choose), Include growth, Allow for differences in District’s demographics.</a:t>
            </a:r>
            <a:endParaRPr lang="en-US" dirty="0"/>
          </a:p>
        </p:txBody>
      </p:sp>
      <p:pic>
        <p:nvPicPr>
          <p:cNvPr id="4" name="Picture 5" descr="Screen Shot 2016-06-10 at 7.27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91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PTA Summer Leadership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8275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b="1" dirty="0" smtClean="0"/>
              <a:t>What is the most important characteristic of your school?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Welcoming and positive environment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High academic standards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Community involvement</a:t>
            </a:r>
          </a:p>
          <a:p>
            <a:pPr>
              <a:lnSpc>
                <a:spcPct val="50000"/>
              </a:lnSpc>
            </a:pPr>
            <a:endParaRPr lang="en-US" sz="1600" dirty="0" smtClean="0"/>
          </a:p>
          <a:p>
            <a:pPr>
              <a:lnSpc>
                <a:spcPct val="0"/>
              </a:lnSpc>
            </a:pPr>
            <a:endParaRPr lang="en-US" sz="1600" dirty="0" smtClean="0"/>
          </a:p>
          <a:p>
            <a:pPr marL="0" indent="0">
              <a:lnSpc>
                <a:spcPct val="0"/>
              </a:lnSpc>
              <a:buNone/>
            </a:pPr>
            <a:r>
              <a:rPr lang="en-US" sz="2000" b="1" dirty="0" smtClean="0"/>
              <a:t>What is the best measure of success/quality of your school?</a:t>
            </a:r>
          </a:p>
          <a:p>
            <a:pPr marL="0" indent="0">
              <a:lnSpc>
                <a:spcPct val="0"/>
              </a:lnSpc>
              <a:buNone/>
            </a:pPr>
            <a:endParaRPr lang="en-US" sz="2000" b="1" dirty="0" smtClean="0"/>
          </a:p>
          <a:p>
            <a:pPr>
              <a:lnSpc>
                <a:spcPct val="50000"/>
              </a:lnSpc>
            </a:pPr>
            <a:r>
              <a:rPr lang="en-US" sz="2000" dirty="0" smtClean="0"/>
              <a:t>Student growth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Happy students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Student attendance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Graduation rate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College and career readiness</a:t>
            </a:r>
          </a:p>
          <a:p>
            <a:pPr marL="0" indent="0">
              <a:buNone/>
            </a:pPr>
            <a:r>
              <a:rPr lang="en-US" sz="2000" b="1" dirty="0" smtClean="0"/>
              <a:t>How do we make sure every student in Arkansas has the opportunity for success?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Quality teachers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Parent involvement</a:t>
            </a:r>
          </a:p>
          <a:p>
            <a:pPr>
              <a:lnSpc>
                <a:spcPct val="50000"/>
              </a:lnSpc>
            </a:pPr>
            <a:r>
              <a:rPr lang="en-US" sz="2000" dirty="0" smtClean="0"/>
              <a:t>More funding</a:t>
            </a:r>
          </a:p>
          <a:p>
            <a:pPr marL="0" indent="0">
              <a:lnSpc>
                <a:spcPct val="0"/>
              </a:lnSpc>
              <a:buNone/>
            </a:pPr>
            <a:r>
              <a:rPr lang="en-US" sz="2000" dirty="0"/>
              <a:t>	</a:t>
            </a:r>
            <a:endParaRPr lang="en-US" sz="2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5" descr="Screen Shot 2016-06-10 at 7.27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44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 Ford Education Coop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What measurements should be considered for an aligned accountability system?</a:t>
            </a:r>
          </a:p>
          <a:p>
            <a:pPr marL="0" indent="0">
              <a:buNone/>
            </a:pPr>
            <a:r>
              <a:rPr lang="en-US" sz="3200" dirty="0" smtClean="0"/>
              <a:t>The top five responses were: AP College/CTE Growth, Student Growth, Student Achievement, Assessment Growth, Graduation Rate.</a:t>
            </a:r>
          </a:p>
          <a:p>
            <a:pPr marL="0" indent="0">
              <a:buNone/>
            </a:pPr>
            <a:r>
              <a:rPr lang="en-US" sz="3200" b="1" dirty="0" smtClean="0"/>
              <a:t>What weight would you give your measurements?</a:t>
            </a:r>
          </a:p>
          <a:p>
            <a:pPr marL="0" indent="0">
              <a:buNone/>
            </a:pPr>
            <a:r>
              <a:rPr lang="en-US" sz="3200" dirty="0" smtClean="0"/>
              <a:t>The responses indicated a higher weight be given to achievement and growth. 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5" descr="Screen Shot 2016-06-10 at 7.27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283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01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Dorado School District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What measurements should be considered for an aligned accountability system?</a:t>
            </a:r>
          </a:p>
          <a:p>
            <a:pPr marL="0" indent="0">
              <a:buNone/>
            </a:pPr>
            <a:r>
              <a:rPr lang="en-US" sz="3200" dirty="0" smtClean="0"/>
              <a:t>Responses included: Growth over time with the same group of students, point system and graduation rate.</a:t>
            </a:r>
            <a:endParaRPr lang="en-US" sz="3200" dirty="0"/>
          </a:p>
          <a:p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/>
              <a:t>What weight would you give your measurements?</a:t>
            </a:r>
          </a:p>
          <a:p>
            <a:pPr marL="0" indent="0">
              <a:buNone/>
            </a:pPr>
            <a:r>
              <a:rPr lang="en-US" sz="3200" dirty="0" smtClean="0"/>
              <a:t>Suggestions included using an economic indicator as a multiplier.</a:t>
            </a:r>
          </a:p>
          <a:p>
            <a:endParaRPr lang="en-US" sz="3200" dirty="0"/>
          </a:p>
        </p:txBody>
      </p:sp>
      <p:pic>
        <p:nvPicPr>
          <p:cNvPr id="4" name="Picture 5" descr="Screen Shot 2016-06-10 at 7.27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5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15631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5545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Steering Committee Meeting Dates</a:t>
            </a:r>
            <a:endParaRPr lang="en-US" b="1" dirty="0">
              <a:latin typeface="+mn-lt"/>
            </a:endParaRP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411635"/>
              </p:ext>
            </p:extLst>
          </p:nvPr>
        </p:nvGraphicFramePr>
        <p:xfrm>
          <a:off x="838200" y="1436914"/>
          <a:ext cx="10515600" cy="4740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Rectangle 13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" name="Picture 5" descr="Screen Shot 2016-06-10 at 7.27.24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142038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740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</a:p>
        </p:txBody>
      </p:sp>
      <p:sp>
        <p:nvSpPr>
          <p:cNvPr id="717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17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7" y="3526896"/>
            <a:ext cx="4429125" cy="314536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5" descr="Screen Shot 2016-06-10 at 7.27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855132" y="1679046"/>
            <a:ext cx="10515600" cy="1847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800" dirty="0"/>
          </a:p>
          <a:p>
            <a:pPr algn="ctr" eaLnBrk="1" hangingPunct="1">
              <a:defRPr/>
            </a:pPr>
            <a:r>
              <a:rPr lang="en-US" sz="2800" dirty="0"/>
              <a:t>The Arkansas Department of Education is transforming Arkansas to lead the nation in </a:t>
            </a:r>
            <a:r>
              <a:rPr lang="en-US" sz="2800" b="1" u="sng" dirty="0"/>
              <a:t>student-focused education</a:t>
            </a:r>
            <a:r>
              <a:rPr lang="en-US" sz="2800" dirty="0"/>
              <a:t>.</a:t>
            </a:r>
          </a:p>
          <a:p>
            <a:pPr eaLnBrk="1" hangingPunct="1"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118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from Stakeholders</a:t>
            </a:r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E5110FF-644B-4210-9AD7-0E6CBFB060E3}" type="slidenum">
              <a:rPr lang="en-US" altLang="en-US">
                <a:solidFill>
                  <a:srgbClr val="898989"/>
                </a:solidFill>
              </a:rPr>
              <a:pPr/>
              <a:t>5</a:t>
            </a:fld>
            <a:endParaRPr lang="en-US" altLang="en-US">
              <a:solidFill>
                <a:srgbClr val="898989"/>
              </a:solidFill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106024949"/>
              </p:ext>
            </p:extLst>
          </p:nvPr>
        </p:nvGraphicFramePr>
        <p:xfrm>
          <a:off x="531216" y="1554163"/>
          <a:ext cx="4162778" cy="2983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382180815"/>
              </p:ext>
            </p:extLst>
          </p:nvPr>
        </p:nvGraphicFramePr>
        <p:xfrm>
          <a:off x="7563206" y="1625071"/>
          <a:ext cx="3968750" cy="3065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857383444"/>
              </p:ext>
            </p:extLst>
          </p:nvPr>
        </p:nvGraphicFramePr>
        <p:xfrm>
          <a:off x="3081867" y="3958696"/>
          <a:ext cx="494136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4343" name="Picture 11" descr="Screen Shot 2016-06-10 at 7.27.2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2752"/>
            <a:ext cx="5905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025467" y="2553759"/>
            <a:ext cx="4217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5</a:t>
            </a:r>
            <a:r>
              <a:rPr lang="en-US" sz="1100" dirty="0" smtClean="0">
                <a:solidFill>
                  <a:schemeClr val="bg1"/>
                </a:solidFill>
              </a:rPr>
              <a:t>%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95333" y="4559727"/>
            <a:ext cx="3577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6%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29200" y="635635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94%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3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from Stakeholders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Are the goal explanations clearly aligned to the vision?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11630548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Are the strategy explanations clearly aligned to the vision?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5" descr="Screen Shot 2016-06-10 at 7.27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9018736"/>
              </p:ext>
            </p:extLst>
          </p:nvPr>
        </p:nvGraphicFramePr>
        <p:xfrm>
          <a:off x="6282267" y="2413000"/>
          <a:ext cx="5909733" cy="435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8008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from Stakeholders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 fontScale="70000" lnSpcReduction="20000"/>
          </a:bodyPr>
          <a:lstStyle/>
          <a:p>
            <a:endParaRPr lang="en-US" dirty="0" smtClean="0"/>
          </a:p>
          <a:p>
            <a:pPr algn="ctr"/>
            <a:r>
              <a:rPr lang="en-US" dirty="0" smtClean="0"/>
              <a:t> </a:t>
            </a:r>
            <a:r>
              <a:rPr lang="en-US" sz="2600" dirty="0" smtClean="0"/>
              <a:t>The vision and mission align with my views of education.</a:t>
            </a:r>
            <a:r>
              <a:rPr lang="en-US" sz="1600" dirty="0" smtClean="0"/>
              <a:t> (1=Strongly Disagree; 5=Strongly Agree)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ctr">
            <a:normAutofit fontScale="25000" lnSpcReduction="20000"/>
          </a:bodyPr>
          <a:lstStyle/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sz="5500" dirty="0" smtClean="0"/>
              <a:t>The value statements reflect the type of state agency I want</a:t>
            </a:r>
            <a:r>
              <a:rPr lang="en-US" sz="4000" dirty="0" smtClean="0"/>
              <a:t>. (1=Strongly Disagree; 5=Strongly Agree)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8" name="Picture 7" descr="Screen Shot 2016-06-10 at 7.27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04305119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088366185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4832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from Stakeholders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708931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3300411" y="1505744"/>
            <a:ext cx="4957764" cy="481012"/>
          </a:xfrm>
        </p:spPr>
        <p:txBody>
          <a:bodyPr anchor="ctr">
            <a:normAutofit fontScale="25000" lnSpcReduction="20000"/>
          </a:bodyPr>
          <a:lstStyle/>
          <a:p>
            <a:endParaRPr lang="en-US" sz="1600" dirty="0" smtClean="0"/>
          </a:p>
          <a:p>
            <a:pPr marL="0" indent="0">
              <a:buNone/>
            </a:pPr>
            <a:r>
              <a:rPr lang="en-US" sz="6600" b="1" dirty="0" smtClean="0"/>
              <a:t>The goals will achieve the vision. </a:t>
            </a:r>
            <a:r>
              <a:rPr lang="en-US" sz="3600" b="1" dirty="0" smtClean="0"/>
              <a:t>(1=Strongly Disagree; 5=Strongly Agree)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4" descr="Screen Shot 2016-06-10 at 7.27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0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 of ESEA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2416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5" descr="Screen Shot 2016-06-10 at 7.27.24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080125"/>
            <a:ext cx="6858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83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Headlines</Template>
  <TotalTime>6275</TotalTime>
  <Words>1003</Words>
  <Application>Microsoft Office PowerPoint</Application>
  <PresentationFormat>Widescreen</PresentationFormat>
  <Paragraphs>165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Steering Committee Meeting Dates</vt:lpstr>
      <vt:lpstr> Vision</vt:lpstr>
      <vt:lpstr> Feedback from Stakeholders</vt:lpstr>
      <vt:lpstr> Feedback from Stakeholders</vt:lpstr>
      <vt:lpstr> Feedback from Stakeholders</vt:lpstr>
      <vt:lpstr> Feedback from Stakeholders</vt:lpstr>
      <vt:lpstr> History of ESEA</vt:lpstr>
      <vt:lpstr> ESSA</vt:lpstr>
      <vt:lpstr>PowerPoint Presentation</vt:lpstr>
      <vt:lpstr>Flexible, Comprehensive State Accountability System-Educator Survey </vt:lpstr>
      <vt:lpstr>Flexible, Comprehensive State Accountability System-Educator Survey </vt:lpstr>
      <vt:lpstr>Flexible, Comprehensive State Accountability System-Educator Survey </vt:lpstr>
      <vt:lpstr>Flexible, Comprehensive State Accountability System-Educator Survey </vt:lpstr>
      <vt:lpstr>Flexible, Comprehensive State Accountability System-Public Survey </vt:lpstr>
      <vt:lpstr>AAEA August 2016</vt:lpstr>
      <vt:lpstr> PTA Summer Leadership</vt:lpstr>
      <vt:lpstr> Arch Ford Education Coop</vt:lpstr>
      <vt:lpstr> El Dorado School District</vt:lpstr>
      <vt:lpstr>Next Steps</vt:lpstr>
    </vt:vector>
  </TitlesOfParts>
  <Company>Arkansas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Tina Smith (ADE)</dc:creator>
  <cp:lastModifiedBy>Tina Smith (ADE)</cp:lastModifiedBy>
  <cp:revision>44</cp:revision>
  <cp:lastPrinted>2016-08-30T21:38:45Z</cp:lastPrinted>
  <dcterms:created xsi:type="dcterms:W3CDTF">2016-08-26T14:26:54Z</dcterms:created>
  <dcterms:modified xsi:type="dcterms:W3CDTF">2016-08-30T23:02:16Z</dcterms:modified>
</cp:coreProperties>
</file>