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4"/>
  </p:sldMasterIdLst>
  <p:notesMasterIdLst>
    <p:notesMasterId r:id="rId24"/>
  </p:notesMasterIdLst>
  <p:sldIdLst>
    <p:sldId id="256" r:id="rId5"/>
    <p:sldId id="363" r:id="rId6"/>
    <p:sldId id="364" r:id="rId7"/>
    <p:sldId id="365" r:id="rId8"/>
    <p:sldId id="366" r:id="rId9"/>
    <p:sldId id="348" r:id="rId10"/>
    <p:sldId id="355" r:id="rId11"/>
    <p:sldId id="356" r:id="rId12"/>
    <p:sldId id="357" r:id="rId13"/>
    <p:sldId id="358" r:id="rId14"/>
    <p:sldId id="359" r:id="rId15"/>
    <p:sldId id="321" r:id="rId16"/>
    <p:sldId id="354" r:id="rId17"/>
    <p:sldId id="296" r:id="rId18"/>
    <p:sldId id="349" r:id="rId19"/>
    <p:sldId id="361" r:id="rId20"/>
    <p:sldId id="362" r:id="rId21"/>
    <p:sldId id="267" r:id="rId22"/>
    <p:sldId id="360" r:id="rId2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D2F0"/>
    <a:srgbClr val="00B0F0"/>
    <a:srgbClr val="50C3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9A64B9-908C-DDF1-4879-10735EA9E9B2}" v="46" dt="2025-02-03T19:04:59.720"/>
    <p1510:client id="{D876B4D2-1AED-4767-81E4-24106984FC46}" v="20" dt="2025-02-03T17:23:10.9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eler Bryson (OEC)" userId="1ec0e390-1776-4f35-9d20-3f9e013bc6e3" providerId="ADAL" clId="{D876B4D2-1AED-4767-81E4-24106984FC46}"/>
    <pc:docChg chg="undo redo custSel addSld delSld modSld sldOrd delMainMaster">
      <pc:chgData name="Keeler Bryson (OEC)" userId="1ec0e390-1776-4f35-9d20-3f9e013bc6e3" providerId="ADAL" clId="{D876B4D2-1AED-4767-81E4-24106984FC46}" dt="2025-02-03T17:29:43.255" v="1388" actId="20577"/>
      <pc:docMkLst>
        <pc:docMk/>
      </pc:docMkLst>
      <pc:sldChg chg="modSp mod">
        <pc:chgData name="Keeler Bryson (OEC)" userId="1ec0e390-1776-4f35-9d20-3f9e013bc6e3" providerId="ADAL" clId="{D876B4D2-1AED-4767-81E4-24106984FC46}" dt="2025-02-03T17:29:43.255" v="1388" actId="20577"/>
        <pc:sldMkLst>
          <pc:docMk/>
          <pc:sldMk cId="4238705811" sldId="256"/>
        </pc:sldMkLst>
        <pc:spChg chg="mod">
          <ac:chgData name="Keeler Bryson (OEC)" userId="1ec0e390-1776-4f35-9d20-3f9e013bc6e3" providerId="ADAL" clId="{D876B4D2-1AED-4767-81E4-24106984FC46}" dt="2025-02-03T17:29:43.255" v="1388" actId="20577"/>
          <ac:spMkLst>
            <pc:docMk/>
            <pc:sldMk cId="4238705811" sldId="256"/>
            <ac:spMk id="5" creationId="{5046124D-D16E-9C40-8F39-43DA86314F7F}"/>
          </ac:spMkLst>
        </pc:spChg>
      </pc:sldChg>
      <pc:sldChg chg="modSp mod">
        <pc:chgData name="Keeler Bryson (OEC)" userId="1ec0e390-1776-4f35-9d20-3f9e013bc6e3" providerId="ADAL" clId="{D876B4D2-1AED-4767-81E4-24106984FC46}" dt="2025-01-30T19:51:47.214" v="914" actId="207"/>
        <pc:sldMkLst>
          <pc:docMk/>
          <pc:sldMk cId="2315954414" sldId="267"/>
        </pc:sldMkLst>
        <pc:spChg chg="mod">
          <ac:chgData name="Keeler Bryson (OEC)" userId="1ec0e390-1776-4f35-9d20-3f9e013bc6e3" providerId="ADAL" clId="{D876B4D2-1AED-4767-81E4-24106984FC46}" dt="2025-01-30T19:51:23.200" v="911" actId="2711"/>
          <ac:spMkLst>
            <pc:docMk/>
            <pc:sldMk cId="2315954414" sldId="267"/>
            <ac:spMk id="3" creationId="{FCC97D86-6D97-08AA-9212-02872DE6DF7E}"/>
          </ac:spMkLst>
        </pc:spChg>
        <pc:spChg chg="mod">
          <ac:chgData name="Keeler Bryson (OEC)" userId="1ec0e390-1776-4f35-9d20-3f9e013bc6e3" providerId="ADAL" clId="{D876B4D2-1AED-4767-81E4-24106984FC46}" dt="2025-01-30T19:51:47.214" v="914" actId="207"/>
          <ac:spMkLst>
            <pc:docMk/>
            <pc:sldMk cId="2315954414" sldId="267"/>
            <ac:spMk id="5" creationId="{4E13A58D-F2F5-B3CE-C5CB-1E9C37BC86B3}"/>
          </ac:spMkLst>
        </pc:spChg>
      </pc:sldChg>
      <pc:sldChg chg="addSp modSp mod ord">
        <pc:chgData name="Keeler Bryson (OEC)" userId="1ec0e390-1776-4f35-9d20-3f9e013bc6e3" providerId="ADAL" clId="{D876B4D2-1AED-4767-81E4-24106984FC46}" dt="2025-02-03T17:23:29.971" v="1343"/>
        <pc:sldMkLst>
          <pc:docMk/>
          <pc:sldMk cId="3204238390" sldId="321"/>
        </pc:sldMkLst>
        <pc:spChg chg="mod">
          <ac:chgData name="Keeler Bryson (OEC)" userId="1ec0e390-1776-4f35-9d20-3f9e013bc6e3" providerId="ADAL" clId="{D876B4D2-1AED-4767-81E4-24106984FC46}" dt="2025-01-17T21:52:23.285" v="451" actId="20577"/>
          <ac:spMkLst>
            <pc:docMk/>
            <pc:sldMk cId="3204238390" sldId="321"/>
            <ac:spMk id="3" creationId="{27FC1B2F-8010-57DF-2A26-C5A9D79C91AC}"/>
          </ac:spMkLst>
        </pc:spChg>
        <pc:spChg chg="add mod">
          <ac:chgData name="Keeler Bryson (OEC)" userId="1ec0e390-1776-4f35-9d20-3f9e013bc6e3" providerId="ADAL" clId="{D876B4D2-1AED-4767-81E4-24106984FC46}" dt="2025-01-30T19:40:56.971" v="866" actId="20577"/>
          <ac:spMkLst>
            <pc:docMk/>
            <pc:sldMk cId="3204238390" sldId="321"/>
            <ac:spMk id="5" creationId="{89ACFD3D-95AC-91DB-D172-AD06848F7ABF}"/>
          </ac:spMkLst>
        </pc:spChg>
        <pc:spChg chg="mod">
          <ac:chgData name="Keeler Bryson (OEC)" userId="1ec0e390-1776-4f35-9d20-3f9e013bc6e3" providerId="ADAL" clId="{D876B4D2-1AED-4767-81E4-24106984FC46}" dt="2025-01-30T16:35:03.096" v="537" actId="1076"/>
          <ac:spMkLst>
            <pc:docMk/>
            <pc:sldMk cId="3204238390" sldId="321"/>
            <ac:spMk id="6" creationId="{8C5CE4DE-EC15-206C-D91D-3316CFA58646}"/>
          </ac:spMkLst>
        </pc:spChg>
      </pc:sldChg>
      <pc:sldChg chg="modSp add del mod">
        <pc:chgData name="Keeler Bryson (OEC)" userId="1ec0e390-1776-4f35-9d20-3f9e013bc6e3" providerId="ADAL" clId="{D876B4D2-1AED-4767-81E4-24106984FC46}" dt="2025-02-03T17:24:04.705" v="1345" actId="47"/>
        <pc:sldMkLst>
          <pc:docMk/>
          <pc:sldMk cId="1573113435" sldId="322"/>
        </pc:sldMkLst>
      </pc:sldChg>
      <pc:sldChg chg="del">
        <pc:chgData name="Keeler Bryson (OEC)" userId="1ec0e390-1776-4f35-9d20-3f9e013bc6e3" providerId="ADAL" clId="{D876B4D2-1AED-4767-81E4-24106984FC46}" dt="2025-01-07T19:35:57.158" v="126" actId="47"/>
        <pc:sldMkLst>
          <pc:docMk/>
          <pc:sldMk cId="1962372217" sldId="337"/>
        </pc:sldMkLst>
      </pc:sldChg>
      <pc:sldChg chg="del">
        <pc:chgData name="Keeler Bryson (OEC)" userId="1ec0e390-1776-4f35-9d20-3f9e013bc6e3" providerId="ADAL" clId="{D876B4D2-1AED-4767-81E4-24106984FC46}" dt="2025-01-07T19:35:58.719" v="127" actId="47"/>
        <pc:sldMkLst>
          <pc:docMk/>
          <pc:sldMk cId="1727392589" sldId="342"/>
        </pc:sldMkLst>
      </pc:sldChg>
      <pc:sldChg chg="del">
        <pc:chgData name="Keeler Bryson (OEC)" userId="1ec0e390-1776-4f35-9d20-3f9e013bc6e3" providerId="ADAL" clId="{D876B4D2-1AED-4767-81E4-24106984FC46}" dt="2025-01-07T19:36:05.137" v="131" actId="47"/>
        <pc:sldMkLst>
          <pc:docMk/>
          <pc:sldMk cId="33106887" sldId="346"/>
        </pc:sldMkLst>
      </pc:sldChg>
      <pc:sldChg chg="del">
        <pc:chgData name="Keeler Bryson (OEC)" userId="1ec0e390-1776-4f35-9d20-3f9e013bc6e3" providerId="ADAL" clId="{D876B4D2-1AED-4767-81E4-24106984FC46}" dt="2025-01-07T19:35:59.733" v="128" actId="47"/>
        <pc:sldMkLst>
          <pc:docMk/>
          <pc:sldMk cId="55945854" sldId="347"/>
        </pc:sldMkLst>
      </pc:sldChg>
      <pc:sldChg chg="addSp modSp mod">
        <pc:chgData name="Keeler Bryson (OEC)" userId="1ec0e390-1776-4f35-9d20-3f9e013bc6e3" providerId="ADAL" clId="{D876B4D2-1AED-4767-81E4-24106984FC46}" dt="2025-01-30T19:40:24.790" v="864" actId="207"/>
        <pc:sldMkLst>
          <pc:docMk/>
          <pc:sldMk cId="3720848838" sldId="348"/>
        </pc:sldMkLst>
        <pc:spChg chg="mod">
          <ac:chgData name="Keeler Bryson (OEC)" userId="1ec0e390-1776-4f35-9d20-3f9e013bc6e3" providerId="ADAL" clId="{D876B4D2-1AED-4767-81E4-24106984FC46}" dt="2025-01-30T19:40:24.790" v="864" actId="207"/>
          <ac:spMkLst>
            <pc:docMk/>
            <pc:sldMk cId="3720848838" sldId="348"/>
            <ac:spMk id="3" creationId="{36F1D230-32C3-2B4A-C235-2B1D13EBF3DC}"/>
          </ac:spMkLst>
        </pc:spChg>
        <pc:spChg chg="mod">
          <ac:chgData name="Keeler Bryson (OEC)" userId="1ec0e390-1776-4f35-9d20-3f9e013bc6e3" providerId="ADAL" clId="{D876B4D2-1AED-4767-81E4-24106984FC46}" dt="2025-01-17T22:00:48.597" v="452" actId="1076"/>
          <ac:spMkLst>
            <pc:docMk/>
            <pc:sldMk cId="3720848838" sldId="348"/>
            <ac:spMk id="6" creationId="{2DBCEF7C-0F11-4B64-C900-69868C9931B3}"/>
          </ac:spMkLst>
        </pc:spChg>
      </pc:sldChg>
      <pc:sldChg chg="addSp modSp mod ord">
        <pc:chgData name="Keeler Bryson (OEC)" userId="1ec0e390-1776-4f35-9d20-3f9e013bc6e3" providerId="ADAL" clId="{D876B4D2-1AED-4767-81E4-24106984FC46}" dt="2025-01-31T20:02:26.780" v="1079" actId="1076"/>
        <pc:sldMkLst>
          <pc:docMk/>
          <pc:sldMk cId="1480730200" sldId="349"/>
        </pc:sldMkLst>
        <pc:spChg chg="add mod">
          <ac:chgData name="Keeler Bryson (OEC)" userId="1ec0e390-1776-4f35-9d20-3f9e013bc6e3" providerId="ADAL" clId="{D876B4D2-1AED-4767-81E4-24106984FC46}" dt="2025-01-31T20:02:26.780" v="1079" actId="1076"/>
          <ac:spMkLst>
            <pc:docMk/>
            <pc:sldMk cId="1480730200" sldId="349"/>
            <ac:spMk id="5" creationId="{6595735C-AC17-082E-5F0D-03AD2A89CA44}"/>
          </ac:spMkLst>
        </pc:spChg>
        <pc:spChg chg="add mod">
          <ac:chgData name="Keeler Bryson (OEC)" userId="1ec0e390-1776-4f35-9d20-3f9e013bc6e3" providerId="ADAL" clId="{D876B4D2-1AED-4767-81E4-24106984FC46}" dt="2025-01-31T19:53:42.717" v="1020" actId="1076"/>
          <ac:spMkLst>
            <pc:docMk/>
            <pc:sldMk cId="1480730200" sldId="349"/>
            <ac:spMk id="7" creationId="{A66675C6-2E99-5ED4-13B6-EEA0BFADD109}"/>
          </ac:spMkLst>
        </pc:spChg>
        <pc:picChg chg="add mod">
          <ac:chgData name="Keeler Bryson (OEC)" userId="1ec0e390-1776-4f35-9d20-3f9e013bc6e3" providerId="ADAL" clId="{D876B4D2-1AED-4767-81E4-24106984FC46}" dt="2025-01-31T19:53:48.164" v="1022" actId="1076"/>
          <ac:picMkLst>
            <pc:docMk/>
            <pc:sldMk cId="1480730200" sldId="349"/>
            <ac:picMk id="9" creationId="{D03E02FE-6227-3C5D-EA84-CF96FF4B5BC3}"/>
          </ac:picMkLst>
        </pc:picChg>
      </pc:sldChg>
      <pc:sldChg chg="modSp del mod">
        <pc:chgData name="Keeler Bryson (OEC)" userId="1ec0e390-1776-4f35-9d20-3f9e013bc6e3" providerId="ADAL" clId="{D876B4D2-1AED-4767-81E4-24106984FC46}" dt="2025-02-03T17:24:08.884" v="1347" actId="47"/>
        <pc:sldMkLst>
          <pc:docMk/>
          <pc:sldMk cId="1903912874" sldId="350"/>
        </pc:sldMkLst>
      </pc:sldChg>
      <pc:sldChg chg="del">
        <pc:chgData name="Keeler Bryson (OEC)" userId="1ec0e390-1776-4f35-9d20-3f9e013bc6e3" providerId="ADAL" clId="{D876B4D2-1AED-4767-81E4-24106984FC46}" dt="2025-01-07T19:36:03.680" v="130" actId="47"/>
        <pc:sldMkLst>
          <pc:docMk/>
          <pc:sldMk cId="3148197404" sldId="351"/>
        </pc:sldMkLst>
      </pc:sldChg>
      <pc:sldChg chg="del">
        <pc:chgData name="Keeler Bryson (OEC)" userId="1ec0e390-1776-4f35-9d20-3f9e013bc6e3" providerId="ADAL" clId="{D876B4D2-1AED-4767-81E4-24106984FC46}" dt="2025-01-07T19:36:06.346" v="132" actId="47"/>
        <pc:sldMkLst>
          <pc:docMk/>
          <pc:sldMk cId="557451642" sldId="352"/>
        </pc:sldMkLst>
      </pc:sldChg>
      <pc:sldChg chg="del">
        <pc:chgData name="Keeler Bryson (OEC)" userId="1ec0e390-1776-4f35-9d20-3f9e013bc6e3" providerId="ADAL" clId="{D876B4D2-1AED-4767-81E4-24106984FC46}" dt="2025-02-03T17:24:07.357" v="1346" actId="47"/>
        <pc:sldMkLst>
          <pc:docMk/>
          <pc:sldMk cId="2752757807" sldId="352"/>
        </pc:sldMkLst>
      </pc:sldChg>
      <pc:sldChg chg="del">
        <pc:chgData name="Keeler Bryson (OEC)" userId="1ec0e390-1776-4f35-9d20-3f9e013bc6e3" providerId="ADAL" clId="{D876B4D2-1AED-4767-81E4-24106984FC46}" dt="2025-01-07T19:36:07.929" v="133" actId="47"/>
        <pc:sldMkLst>
          <pc:docMk/>
          <pc:sldMk cId="2873246812" sldId="353"/>
        </pc:sldMkLst>
      </pc:sldChg>
      <pc:sldChg chg="modSp add del mod">
        <pc:chgData name="Keeler Bryson (OEC)" userId="1ec0e390-1776-4f35-9d20-3f9e013bc6e3" providerId="ADAL" clId="{D876B4D2-1AED-4767-81E4-24106984FC46}" dt="2025-02-03T17:23:49.796" v="1344" actId="47"/>
        <pc:sldMkLst>
          <pc:docMk/>
          <pc:sldMk cId="3107467988" sldId="353"/>
        </pc:sldMkLst>
      </pc:sldChg>
      <pc:sldChg chg="addSp delSp modSp add mod ord">
        <pc:chgData name="Keeler Bryson (OEC)" userId="1ec0e390-1776-4f35-9d20-3f9e013bc6e3" providerId="ADAL" clId="{D876B4D2-1AED-4767-81E4-24106984FC46}" dt="2025-02-03T17:23:24.390" v="1341"/>
        <pc:sldMkLst>
          <pc:docMk/>
          <pc:sldMk cId="2247365451" sldId="354"/>
        </pc:sldMkLst>
        <pc:picChg chg="add mod">
          <ac:chgData name="Keeler Bryson (OEC)" userId="1ec0e390-1776-4f35-9d20-3f9e013bc6e3" providerId="ADAL" clId="{D876B4D2-1AED-4767-81E4-24106984FC46}" dt="2025-01-30T18:56:26.477" v="551" actId="1076"/>
          <ac:picMkLst>
            <pc:docMk/>
            <pc:sldMk cId="2247365451" sldId="354"/>
            <ac:picMk id="8" creationId="{69927563-36ED-8652-734B-E878FD0470C4}"/>
          </ac:picMkLst>
        </pc:picChg>
      </pc:sldChg>
      <pc:sldChg chg="del">
        <pc:chgData name="Keeler Bryson (OEC)" userId="1ec0e390-1776-4f35-9d20-3f9e013bc6e3" providerId="ADAL" clId="{D876B4D2-1AED-4767-81E4-24106984FC46}" dt="2025-01-07T19:35:45.295" v="124" actId="47"/>
        <pc:sldMkLst>
          <pc:docMk/>
          <pc:sldMk cId="3530057281" sldId="354"/>
        </pc:sldMkLst>
      </pc:sldChg>
      <pc:sldChg chg="addSp delSp modSp add mod">
        <pc:chgData name="Keeler Bryson (OEC)" userId="1ec0e390-1776-4f35-9d20-3f9e013bc6e3" providerId="ADAL" clId="{D876B4D2-1AED-4767-81E4-24106984FC46}" dt="2025-01-30T19:36:54.814" v="839" actId="5793"/>
        <pc:sldMkLst>
          <pc:docMk/>
          <pc:sldMk cId="1987936079" sldId="355"/>
        </pc:sldMkLst>
        <pc:spChg chg="mod">
          <ac:chgData name="Keeler Bryson (OEC)" userId="1ec0e390-1776-4f35-9d20-3f9e013bc6e3" providerId="ADAL" clId="{D876B4D2-1AED-4767-81E4-24106984FC46}" dt="2025-01-30T19:00:25.018" v="554" actId="6549"/>
          <ac:spMkLst>
            <pc:docMk/>
            <pc:sldMk cId="1987936079" sldId="355"/>
            <ac:spMk id="3" creationId="{B6A22DD2-5215-E410-8AA1-BA644F844BAC}"/>
          </ac:spMkLst>
        </pc:spChg>
        <pc:spChg chg="add mod">
          <ac:chgData name="Keeler Bryson (OEC)" userId="1ec0e390-1776-4f35-9d20-3f9e013bc6e3" providerId="ADAL" clId="{D876B4D2-1AED-4767-81E4-24106984FC46}" dt="2025-01-30T19:35:09.377" v="828" actId="1076"/>
          <ac:spMkLst>
            <pc:docMk/>
            <pc:sldMk cId="1987936079" sldId="355"/>
            <ac:spMk id="5" creationId="{D6862B2F-A968-F5C8-9C0C-FB65FE043804}"/>
          </ac:spMkLst>
        </pc:spChg>
        <pc:spChg chg="add mod">
          <ac:chgData name="Keeler Bryson (OEC)" userId="1ec0e390-1776-4f35-9d20-3f9e013bc6e3" providerId="ADAL" clId="{D876B4D2-1AED-4767-81E4-24106984FC46}" dt="2025-01-30T19:35:21.521" v="829" actId="1076"/>
          <ac:spMkLst>
            <pc:docMk/>
            <pc:sldMk cId="1987936079" sldId="355"/>
            <ac:spMk id="7" creationId="{3A6BB51F-300B-0CB7-9FEC-E41C9A2D622A}"/>
          </ac:spMkLst>
        </pc:spChg>
        <pc:spChg chg="add mod">
          <ac:chgData name="Keeler Bryson (OEC)" userId="1ec0e390-1776-4f35-9d20-3f9e013bc6e3" providerId="ADAL" clId="{D876B4D2-1AED-4767-81E4-24106984FC46}" dt="2025-01-30T19:36:54.814" v="839" actId="5793"/>
          <ac:spMkLst>
            <pc:docMk/>
            <pc:sldMk cId="1987936079" sldId="355"/>
            <ac:spMk id="8" creationId="{C3C669FC-E061-6BA8-B723-AA01A0F26927}"/>
          </ac:spMkLst>
        </pc:spChg>
        <pc:picChg chg="mod">
          <ac:chgData name="Keeler Bryson (OEC)" userId="1ec0e390-1776-4f35-9d20-3f9e013bc6e3" providerId="ADAL" clId="{D876B4D2-1AED-4767-81E4-24106984FC46}" dt="2025-01-30T19:04:07.292" v="583" actId="14100"/>
          <ac:picMkLst>
            <pc:docMk/>
            <pc:sldMk cId="1987936079" sldId="355"/>
            <ac:picMk id="4" creationId="{6D146989-54EE-9FD9-B783-91DBCD868A77}"/>
          </ac:picMkLst>
        </pc:picChg>
      </pc:sldChg>
      <pc:sldChg chg="modSp add mod">
        <pc:chgData name="Keeler Bryson (OEC)" userId="1ec0e390-1776-4f35-9d20-3f9e013bc6e3" providerId="ADAL" clId="{D876B4D2-1AED-4767-81E4-24106984FC46}" dt="2025-01-30T19:39:20.468" v="863" actId="20577"/>
        <pc:sldMkLst>
          <pc:docMk/>
          <pc:sldMk cId="1140822122" sldId="356"/>
        </pc:sldMkLst>
        <pc:spChg chg="mod">
          <ac:chgData name="Keeler Bryson (OEC)" userId="1ec0e390-1776-4f35-9d20-3f9e013bc6e3" providerId="ADAL" clId="{D876B4D2-1AED-4767-81E4-24106984FC46}" dt="2025-01-30T19:33:30.045" v="824" actId="20577"/>
          <ac:spMkLst>
            <pc:docMk/>
            <pc:sldMk cId="1140822122" sldId="356"/>
            <ac:spMk id="5" creationId="{DA2249DE-3C19-D19B-7C89-E0F079C2D257}"/>
          </ac:spMkLst>
        </pc:spChg>
        <pc:spChg chg="mod">
          <ac:chgData name="Keeler Bryson (OEC)" userId="1ec0e390-1776-4f35-9d20-3f9e013bc6e3" providerId="ADAL" clId="{D876B4D2-1AED-4767-81E4-24106984FC46}" dt="2025-01-30T19:31:26.801" v="813" actId="948"/>
          <ac:spMkLst>
            <pc:docMk/>
            <pc:sldMk cId="1140822122" sldId="356"/>
            <ac:spMk id="7" creationId="{AA70D08A-814C-BD54-50C1-3A3F6C120F3B}"/>
          </ac:spMkLst>
        </pc:spChg>
        <pc:spChg chg="mod">
          <ac:chgData name="Keeler Bryson (OEC)" userId="1ec0e390-1776-4f35-9d20-3f9e013bc6e3" providerId="ADAL" clId="{D876B4D2-1AED-4767-81E4-24106984FC46}" dt="2025-01-30T19:39:20.468" v="863" actId="20577"/>
          <ac:spMkLst>
            <pc:docMk/>
            <pc:sldMk cId="1140822122" sldId="356"/>
            <ac:spMk id="8" creationId="{C9BC2E47-A846-B48A-428B-43290C209430}"/>
          </ac:spMkLst>
        </pc:spChg>
      </pc:sldChg>
      <pc:sldChg chg="modSp add mod">
        <pc:chgData name="Keeler Bryson (OEC)" userId="1ec0e390-1776-4f35-9d20-3f9e013bc6e3" providerId="ADAL" clId="{D876B4D2-1AED-4767-81E4-24106984FC46}" dt="2025-01-30T19:34:31.059" v="827" actId="1076"/>
        <pc:sldMkLst>
          <pc:docMk/>
          <pc:sldMk cId="2950994621" sldId="357"/>
        </pc:sldMkLst>
        <pc:spChg chg="mod">
          <ac:chgData name="Keeler Bryson (OEC)" userId="1ec0e390-1776-4f35-9d20-3f9e013bc6e3" providerId="ADAL" clId="{D876B4D2-1AED-4767-81E4-24106984FC46}" dt="2025-01-30T19:28:38.435" v="804" actId="20577"/>
          <ac:spMkLst>
            <pc:docMk/>
            <pc:sldMk cId="2950994621" sldId="357"/>
            <ac:spMk id="5" creationId="{CE8BF699-DE59-46A2-AC67-B1F90F06E400}"/>
          </ac:spMkLst>
        </pc:spChg>
        <pc:spChg chg="mod">
          <ac:chgData name="Keeler Bryson (OEC)" userId="1ec0e390-1776-4f35-9d20-3f9e013bc6e3" providerId="ADAL" clId="{D876B4D2-1AED-4767-81E4-24106984FC46}" dt="2025-01-30T19:34:31.059" v="827" actId="1076"/>
          <ac:spMkLst>
            <pc:docMk/>
            <pc:sldMk cId="2950994621" sldId="357"/>
            <ac:spMk id="7" creationId="{8F581693-99FB-8D61-6CB3-DAF71D80F129}"/>
          </ac:spMkLst>
        </pc:spChg>
        <pc:spChg chg="mod">
          <ac:chgData name="Keeler Bryson (OEC)" userId="1ec0e390-1776-4f35-9d20-3f9e013bc6e3" providerId="ADAL" clId="{D876B4D2-1AED-4767-81E4-24106984FC46}" dt="2025-01-30T19:25:33.354" v="787" actId="122"/>
          <ac:spMkLst>
            <pc:docMk/>
            <pc:sldMk cId="2950994621" sldId="357"/>
            <ac:spMk id="8" creationId="{18C7AD31-DC74-52D0-82A8-970E95730658}"/>
          </ac:spMkLst>
        </pc:spChg>
      </pc:sldChg>
      <pc:sldChg chg="modSp add mod">
        <pc:chgData name="Keeler Bryson (OEC)" userId="1ec0e390-1776-4f35-9d20-3f9e013bc6e3" providerId="ADAL" clId="{D876B4D2-1AED-4767-81E4-24106984FC46}" dt="2025-01-30T19:26:16.552" v="788" actId="255"/>
        <pc:sldMkLst>
          <pc:docMk/>
          <pc:sldMk cId="3683841917" sldId="358"/>
        </pc:sldMkLst>
        <pc:spChg chg="mod">
          <ac:chgData name="Keeler Bryson (OEC)" userId="1ec0e390-1776-4f35-9d20-3f9e013bc6e3" providerId="ADAL" clId="{D876B4D2-1AED-4767-81E4-24106984FC46}" dt="2025-01-30T19:20:49.211" v="715" actId="1076"/>
          <ac:spMkLst>
            <pc:docMk/>
            <pc:sldMk cId="3683841917" sldId="358"/>
            <ac:spMk id="5" creationId="{A259A721-B7CA-D6F9-24F4-25CF40EFAAA6}"/>
          </ac:spMkLst>
        </pc:spChg>
        <pc:spChg chg="mod">
          <ac:chgData name="Keeler Bryson (OEC)" userId="1ec0e390-1776-4f35-9d20-3f9e013bc6e3" providerId="ADAL" clId="{D876B4D2-1AED-4767-81E4-24106984FC46}" dt="2025-01-30T19:24:46.629" v="781" actId="5793"/>
          <ac:spMkLst>
            <pc:docMk/>
            <pc:sldMk cId="3683841917" sldId="358"/>
            <ac:spMk id="7" creationId="{7359AACA-91F4-7B38-A878-22B9F0FF0AE7}"/>
          </ac:spMkLst>
        </pc:spChg>
        <pc:spChg chg="mod">
          <ac:chgData name="Keeler Bryson (OEC)" userId="1ec0e390-1776-4f35-9d20-3f9e013bc6e3" providerId="ADAL" clId="{D876B4D2-1AED-4767-81E4-24106984FC46}" dt="2025-01-30T19:26:16.552" v="788" actId="255"/>
          <ac:spMkLst>
            <pc:docMk/>
            <pc:sldMk cId="3683841917" sldId="358"/>
            <ac:spMk id="8" creationId="{62FA09DC-655D-2800-2F73-6E0966CE9B90}"/>
          </ac:spMkLst>
        </pc:spChg>
      </pc:sldChg>
      <pc:sldChg chg="delSp modSp add mod">
        <pc:chgData name="Keeler Bryson (OEC)" userId="1ec0e390-1776-4f35-9d20-3f9e013bc6e3" providerId="ADAL" clId="{D876B4D2-1AED-4767-81E4-24106984FC46}" dt="2025-01-30T19:23:59.441" v="776" actId="122"/>
        <pc:sldMkLst>
          <pc:docMk/>
          <pc:sldMk cId="900384172" sldId="359"/>
        </pc:sldMkLst>
        <pc:spChg chg="mod">
          <ac:chgData name="Keeler Bryson (OEC)" userId="1ec0e390-1776-4f35-9d20-3f9e013bc6e3" providerId="ADAL" clId="{D876B4D2-1AED-4767-81E4-24106984FC46}" dt="2025-01-30T19:23:59.441" v="776" actId="122"/>
          <ac:spMkLst>
            <pc:docMk/>
            <pc:sldMk cId="900384172" sldId="359"/>
            <ac:spMk id="5" creationId="{A5B58E5B-7A57-EF11-E2F9-40D8B216837A}"/>
          </ac:spMkLst>
        </pc:spChg>
      </pc:sldChg>
      <pc:sldChg chg="add">
        <pc:chgData name="Keeler Bryson (OEC)" userId="1ec0e390-1776-4f35-9d20-3f9e013bc6e3" providerId="ADAL" clId="{D876B4D2-1AED-4767-81E4-24106984FC46}" dt="2025-01-31T19:32:41.599" v="965" actId="2890"/>
        <pc:sldMkLst>
          <pc:docMk/>
          <pc:sldMk cId="1555019230" sldId="360"/>
        </pc:sldMkLst>
      </pc:sldChg>
      <pc:sldChg chg="modSp add mod">
        <pc:chgData name="Keeler Bryson (OEC)" userId="1ec0e390-1776-4f35-9d20-3f9e013bc6e3" providerId="ADAL" clId="{D876B4D2-1AED-4767-81E4-24106984FC46}" dt="2025-01-31T20:46:45.170" v="1241" actId="1076"/>
        <pc:sldMkLst>
          <pc:docMk/>
          <pc:sldMk cId="3898201961" sldId="361"/>
        </pc:sldMkLst>
        <pc:spChg chg="mod">
          <ac:chgData name="Keeler Bryson (OEC)" userId="1ec0e390-1776-4f35-9d20-3f9e013bc6e3" providerId="ADAL" clId="{D876B4D2-1AED-4767-81E4-24106984FC46}" dt="2025-01-31T20:19:58.782" v="1220" actId="255"/>
          <ac:spMkLst>
            <pc:docMk/>
            <pc:sldMk cId="3898201961" sldId="361"/>
            <ac:spMk id="5" creationId="{56C430A3-87C9-B3D4-E2A1-5521F002DAD5}"/>
          </ac:spMkLst>
        </pc:spChg>
        <pc:spChg chg="mod">
          <ac:chgData name="Keeler Bryson (OEC)" userId="1ec0e390-1776-4f35-9d20-3f9e013bc6e3" providerId="ADAL" clId="{D876B4D2-1AED-4767-81E4-24106984FC46}" dt="2025-01-31T20:43:17.433" v="1230" actId="1076"/>
          <ac:spMkLst>
            <pc:docMk/>
            <pc:sldMk cId="3898201961" sldId="361"/>
            <ac:spMk id="7" creationId="{2483F088-7885-E984-96FC-C2EB80BAAACE}"/>
          </ac:spMkLst>
        </pc:spChg>
        <pc:picChg chg="mod modCrop">
          <ac:chgData name="Keeler Bryson (OEC)" userId="1ec0e390-1776-4f35-9d20-3f9e013bc6e3" providerId="ADAL" clId="{D876B4D2-1AED-4767-81E4-24106984FC46}" dt="2025-01-31T20:46:45.170" v="1241" actId="1076"/>
          <ac:picMkLst>
            <pc:docMk/>
            <pc:sldMk cId="3898201961" sldId="361"/>
            <ac:picMk id="9" creationId="{3E4A9510-EE66-879A-04EF-A2AB35C0FF67}"/>
          </ac:picMkLst>
        </pc:picChg>
      </pc:sldChg>
      <pc:sldChg chg="addSp modSp add mod">
        <pc:chgData name="Keeler Bryson (OEC)" userId="1ec0e390-1776-4f35-9d20-3f9e013bc6e3" providerId="ADAL" clId="{D876B4D2-1AED-4767-81E4-24106984FC46}" dt="2025-01-31T22:14:26.031" v="1242" actId="1076"/>
        <pc:sldMkLst>
          <pc:docMk/>
          <pc:sldMk cId="2761863765" sldId="362"/>
        </pc:sldMkLst>
        <pc:spChg chg="mod">
          <ac:chgData name="Keeler Bryson (OEC)" userId="1ec0e390-1776-4f35-9d20-3f9e013bc6e3" providerId="ADAL" clId="{D876B4D2-1AED-4767-81E4-24106984FC46}" dt="2025-01-31T20:03:10.510" v="1115" actId="255"/>
          <ac:spMkLst>
            <pc:docMk/>
            <pc:sldMk cId="2761863765" sldId="362"/>
            <ac:spMk id="5" creationId="{0C076A99-1915-39F9-0936-7E5EAED835E1}"/>
          </ac:spMkLst>
        </pc:spChg>
        <pc:spChg chg="mod">
          <ac:chgData name="Keeler Bryson (OEC)" userId="1ec0e390-1776-4f35-9d20-3f9e013bc6e3" providerId="ADAL" clId="{D876B4D2-1AED-4767-81E4-24106984FC46}" dt="2025-01-31T20:05:06.305" v="1207" actId="12"/>
          <ac:spMkLst>
            <pc:docMk/>
            <pc:sldMk cId="2761863765" sldId="362"/>
            <ac:spMk id="7" creationId="{EC271927-0B8D-331C-084D-71460A507204}"/>
          </ac:spMkLst>
        </pc:spChg>
        <pc:picChg chg="mod">
          <ac:chgData name="Keeler Bryson (OEC)" userId="1ec0e390-1776-4f35-9d20-3f9e013bc6e3" providerId="ADAL" clId="{D876B4D2-1AED-4767-81E4-24106984FC46}" dt="2025-01-31T22:14:26.031" v="1242" actId="1076"/>
          <ac:picMkLst>
            <pc:docMk/>
            <pc:sldMk cId="2761863765" sldId="362"/>
            <ac:picMk id="9" creationId="{84E51D18-1FF2-E690-6B38-37A51310740A}"/>
          </ac:picMkLst>
        </pc:picChg>
      </pc:sldChg>
      <pc:sldChg chg="add">
        <pc:chgData name="Keeler Bryson (OEC)" userId="1ec0e390-1776-4f35-9d20-3f9e013bc6e3" providerId="ADAL" clId="{D876B4D2-1AED-4767-81E4-24106984FC46}" dt="2025-02-03T17:23:10.893" v="1337"/>
        <pc:sldMkLst>
          <pc:docMk/>
          <pc:sldMk cId="3337791444" sldId="363"/>
        </pc:sldMkLst>
      </pc:sldChg>
      <pc:sldChg chg="add">
        <pc:chgData name="Keeler Bryson (OEC)" userId="1ec0e390-1776-4f35-9d20-3f9e013bc6e3" providerId="ADAL" clId="{D876B4D2-1AED-4767-81E4-24106984FC46}" dt="2025-02-03T17:23:10.893" v="1337"/>
        <pc:sldMkLst>
          <pc:docMk/>
          <pc:sldMk cId="1542377906" sldId="364"/>
        </pc:sldMkLst>
      </pc:sldChg>
      <pc:sldChg chg="add">
        <pc:chgData name="Keeler Bryson (OEC)" userId="1ec0e390-1776-4f35-9d20-3f9e013bc6e3" providerId="ADAL" clId="{D876B4D2-1AED-4767-81E4-24106984FC46}" dt="2025-02-03T17:23:10.893" v="1337"/>
        <pc:sldMkLst>
          <pc:docMk/>
          <pc:sldMk cId="2963346784" sldId="365"/>
        </pc:sldMkLst>
      </pc:sldChg>
      <pc:sldChg chg="add">
        <pc:chgData name="Keeler Bryson (OEC)" userId="1ec0e390-1776-4f35-9d20-3f9e013bc6e3" providerId="ADAL" clId="{D876B4D2-1AED-4767-81E4-24106984FC46}" dt="2025-02-03T17:23:10.893" v="1337"/>
        <pc:sldMkLst>
          <pc:docMk/>
          <pc:sldMk cId="2257626259" sldId="366"/>
        </pc:sldMkLst>
      </pc:sldChg>
      <pc:sldChg chg="del">
        <pc:chgData name="Keeler Bryson (OEC)" userId="1ec0e390-1776-4f35-9d20-3f9e013bc6e3" providerId="ADAL" clId="{D876B4D2-1AED-4767-81E4-24106984FC46}" dt="2025-01-07T19:35:53.703" v="125" actId="47"/>
        <pc:sldMkLst>
          <pc:docMk/>
          <pc:sldMk cId="2201915977" sldId="2946"/>
        </pc:sldMkLst>
      </pc:sldChg>
      <pc:sldChg chg="del">
        <pc:chgData name="Keeler Bryson (OEC)" userId="1ec0e390-1776-4f35-9d20-3f9e013bc6e3" providerId="ADAL" clId="{D876B4D2-1AED-4767-81E4-24106984FC46}" dt="2025-01-07T19:36:09.458" v="134" actId="47"/>
        <pc:sldMkLst>
          <pc:docMk/>
          <pc:sldMk cId="4201164783" sldId="2947"/>
        </pc:sldMkLst>
      </pc:sldChg>
      <pc:sldChg chg="del">
        <pc:chgData name="Keeler Bryson (OEC)" userId="1ec0e390-1776-4f35-9d20-3f9e013bc6e3" providerId="ADAL" clId="{D876B4D2-1AED-4767-81E4-24106984FC46}" dt="2025-01-07T19:36:10.584" v="135" actId="47"/>
        <pc:sldMkLst>
          <pc:docMk/>
          <pc:sldMk cId="2768333625" sldId="2948"/>
        </pc:sldMkLst>
      </pc:sldChg>
      <pc:sldChg chg="del">
        <pc:chgData name="Keeler Bryson (OEC)" userId="1ec0e390-1776-4f35-9d20-3f9e013bc6e3" providerId="ADAL" clId="{D876B4D2-1AED-4767-81E4-24106984FC46}" dt="2025-01-07T19:36:01.176" v="129" actId="47"/>
        <pc:sldMkLst>
          <pc:docMk/>
          <pc:sldMk cId="141649739" sldId="2949"/>
        </pc:sldMkLst>
      </pc:sldChg>
      <pc:sldMasterChg chg="del delSldLayout">
        <pc:chgData name="Keeler Bryson (OEC)" userId="1ec0e390-1776-4f35-9d20-3f9e013bc6e3" providerId="ADAL" clId="{D876B4D2-1AED-4767-81E4-24106984FC46}" dt="2025-01-07T19:35:53.703" v="125" actId="47"/>
        <pc:sldMasterMkLst>
          <pc:docMk/>
          <pc:sldMasterMk cId="2363054276" sldId="2147483672"/>
        </pc:sldMasterMkLst>
        <pc:sldLayoutChg chg="del">
          <pc:chgData name="Keeler Bryson (OEC)" userId="1ec0e390-1776-4f35-9d20-3f9e013bc6e3" providerId="ADAL" clId="{D876B4D2-1AED-4767-81E4-24106984FC46}" dt="2025-01-07T19:35:53.703" v="125" actId="47"/>
          <pc:sldLayoutMkLst>
            <pc:docMk/>
            <pc:sldMasterMk cId="2363054276" sldId="2147483672"/>
            <pc:sldLayoutMk cId="3376238443" sldId="2147483673"/>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853389054" sldId="2147483674"/>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3947269809" sldId="2147483675"/>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701772587" sldId="2147483676"/>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1408404331" sldId="2147483677"/>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984496920" sldId="2147483678"/>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4248120260" sldId="2147483679"/>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3490807355" sldId="2147483680"/>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1080218194" sldId="2147483681"/>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4294661014" sldId="2147483682"/>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3382998733" sldId="2147483683"/>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325773133" sldId="2147483684"/>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3615852758" sldId="2147483685"/>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700498801" sldId="2147483686"/>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56795238" sldId="2147483687"/>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4095317628" sldId="2147483688"/>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2082573245" sldId="2147483689"/>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1653621575" sldId="2147483690"/>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375846222" sldId="2147483691"/>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1440626042" sldId="2147483692"/>
          </pc:sldLayoutMkLst>
        </pc:sldLayoutChg>
        <pc:sldLayoutChg chg="del">
          <pc:chgData name="Keeler Bryson (OEC)" userId="1ec0e390-1776-4f35-9d20-3f9e013bc6e3" providerId="ADAL" clId="{D876B4D2-1AED-4767-81E4-24106984FC46}" dt="2025-01-07T19:35:53.703" v="125" actId="47"/>
          <pc:sldLayoutMkLst>
            <pc:docMk/>
            <pc:sldMasterMk cId="2363054276" sldId="2147483672"/>
            <pc:sldLayoutMk cId="731640947" sldId="2147483693"/>
          </pc:sldLayoutMkLst>
        </pc:sldLayoutChg>
      </pc:sldMasterChg>
    </pc:docChg>
  </pc:docChgLst>
  <pc:docChgLst>
    <pc:chgData name="Lori Bridges (OEC)" userId="S::lori.bridges@ade.arkansas.gov::e7b0fea3-939c-47ff-ad18-c0b9a283d067" providerId="AD" clId="Web-{979A64B9-908C-DDF1-4879-10735EA9E9B2}"/>
    <pc:docChg chg="modSld">
      <pc:chgData name="Lori Bridges (OEC)" userId="S::lori.bridges@ade.arkansas.gov::e7b0fea3-939c-47ff-ad18-c0b9a283d067" providerId="AD" clId="Web-{979A64B9-908C-DDF1-4879-10735EA9E9B2}" dt="2025-02-03T19:04:59.720" v="22" actId="20577"/>
      <pc:docMkLst>
        <pc:docMk/>
      </pc:docMkLst>
      <pc:sldChg chg="modSp">
        <pc:chgData name="Lori Bridges (OEC)" userId="S::lori.bridges@ade.arkansas.gov::e7b0fea3-939c-47ff-ad18-c0b9a283d067" providerId="AD" clId="Web-{979A64B9-908C-DDF1-4879-10735EA9E9B2}" dt="2025-02-03T19:04:59.720" v="22" actId="20577"/>
        <pc:sldMkLst>
          <pc:docMk/>
          <pc:sldMk cId="2257626259" sldId="366"/>
        </pc:sldMkLst>
        <pc:spChg chg="mod">
          <ac:chgData name="Lori Bridges (OEC)" userId="S::lori.bridges@ade.arkansas.gov::e7b0fea3-939c-47ff-ad18-c0b9a283d067" providerId="AD" clId="Web-{979A64B9-908C-DDF1-4879-10735EA9E9B2}" dt="2025-02-03T19:03:09.215" v="3" actId="20577"/>
          <ac:spMkLst>
            <pc:docMk/>
            <pc:sldMk cId="2257626259" sldId="366"/>
            <ac:spMk id="3" creationId="{6A3A33E0-271C-648D-C717-4DCB3A284D09}"/>
          </ac:spMkLst>
        </pc:spChg>
        <pc:spChg chg="mod">
          <ac:chgData name="Lori Bridges (OEC)" userId="S::lori.bridges@ade.arkansas.gov::e7b0fea3-939c-47ff-ad18-c0b9a283d067" providerId="AD" clId="Web-{979A64B9-908C-DDF1-4879-10735EA9E9B2}" dt="2025-02-03T19:04:59.720" v="22" actId="20577"/>
          <ac:spMkLst>
            <pc:docMk/>
            <pc:sldMk cId="2257626259" sldId="366"/>
            <ac:spMk id="5" creationId="{23D81464-0A0B-F5B2-37AE-150D5E63A42F}"/>
          </ac:spMkLst>
        </pc:spChg>
      </pc:sldChg>
    </pc:docChg>
  </pc:docChgLst>
  <pc:docChgLst>
    <pc:chgData name="Lori Bridges (OEC)" userId="S::lori.bridges@ade.arkansas.gov::e7b0fea3-939c-47ff-ad18-c0b9a283d067" providerId="AD" clId="Web-{8262868C-9822-D3F6-A4DB-3DEE0D0D995C}"/>
    <pc:docChg chg="addSld delSld modSld addMainMaster delMainMaster">
      <pc:chgData name="Lori Bridges (OEC)" userId="S::lori.bridges@ade.arkansas.gov::e7b0fea3-939c-47ff-ad18-c0b9a283d067" providerId="AD" clId="Web-{8262868C-9822-D3F6-A4DB-3DEE0D0D995C}" dt="2025-01-29T22:16:05.626" v="198" actId="1076"/>
      <pc:docMkLst>
        <pc:docMk/>
      </pc:docMkLst>
      <pc:sldChg chg="modSp mod modClrScheme chgLayout">
        <pc:chgData name="Lori Bridges (OEC)" userId="S::lori.bridges@ade.arkansas.gov::e7b0fea3-939c-47ff-ad18-c0b9a283d067" providerId="AD" clId="Web-{8262868C-9822-D3F6-A4DB-3DEE0D0D995C}" dt="2025-01-29T21:52:08.921" v="4"/>
        <pc:sldMkLst>
          <pc:docMk/>
          <pc:sldMk cId="4238705811" sldId="256"/>
        </pc:sldMkLst>
        <pc:spChg chg="mod ord">
          <ac:chgData name="Lori Bridges (OEC)" userId="S::lori.bridges@ade.arkansas.gov::e7b0fea3-939c-47ff-ad18-c0b9a283d067" providerId="AD" clId="Web-{8262868C-9822-D3F6-A4DB-3DEE0D0D995C}" dt="2025-01-29T21:52:08.921" v="4"/>
          <ac:spMkLst>
            <pc:docMk/>
            <pc:sldMk cId="4238705811" sldId="256"/>
            <ac:spMk id="2" creationId="{A63EF232-0671-EC42-8651-64D02AECBA04}"/>
          </ac:spMkLst>
        </pc:spChg>
        <pc:spChg chg="mod ord">
          <ac:chgData name="Lori Bridges (OEC)" userId="S::lori.bridges@ade.arkansas.gov::e7b0fea3-939c-47ff-ad18-c0b9a283d067" providerId="AD" clId="Web-{8262868C-9822-D3F6-A4DB-3DEE0D0D995C}" dt="2025-01-29T21:52:08.921" v="4"/>
          <ac:spMkLst>
            <pc:docMk/>
            <pc:sldMk cId="4238705811" sldId="256"/>
            <ac:spMk id="3" creationId="{F569BE51-3F4F-1F43-9545-D64321D0691F}"/>
          </ac:spMkLst>
        </pc:spChg>
      </pc:sldChg>
      <pc:sldChg chg="modSp mod modClrScheme chgLayout">
        <pc:chgData name="Lori Bridges (OEC)" userId="S::lori.bridges@ade.arkansas.gov::e7b0fea3-939c-47ff-ad18-c0b9a283d067" providerId="AD" clId="Web-{8262868C-9822-D3F6-A4DB-3DEE0D0D995C}" dt="2025-01-29T21:52:08.921" v="4"/>
        <pc:sldMkLst>
          <pc:docMk/>
          <pc:sldMk cId="2315954414" sldId="267"/>
        </pc:sldMkLst>
        <pc:spChg chg="mod ord">
          <ac:chgData name="Lori Bridges (OEC)" userId="S::lori.bridges@ade.arkansas.gov::e7b0fea3-939c-47ff-ad18-c0b9a283d067" providerId="AD" clId="Web-{8262868C-9822-D3F6-A4DB-3DEE0D0D995C}" dt="2025-01-29T21:52:08.921" v="4"/>
          <ac:spMkLst>
            <pc:docMk/>
            <pc:sldMk cId="2315954414" sldId="267"/>
            <ac:spMk id="2" creationId="{6EFA45BE-892A-0E45-AE38-E23B791B6C07}"/>
          </ac:spMkLst>
        </pc:spChg>
      </pc:sldChg>
      <pc:sldChg chg="modSp mod modClrScheme chgLayout">
        <pc:chgData name="Lori Bridges (OEC)" userId="S::lori.bridges@ade.arkansas.gov::e7b0fea3-939c-47ff-ad18-c0b9a283d067" providerId="AD" clId="Web-{8262868C-9822-D3F6-A4DB-3DEE0D0D995C}" dt="2025-01-29T21:52:08.921" v="4"/>
        <pc:sldMkLst>
          <pc:docMk/>
          <pc:sldMk cId="392423552" sldId="296"/>
        </pc:sldMkLst>
        <pc:spChg chg="mod ord">
          <ac:chgData name="Lori Bridges (OEC)" userId="S::lori.bridges@ade.arkansas.gov::e7b0fea3-939c-47ff-ad18-c0b9a283d067" providerId="AD" clId="Web-{8262868C-9822-D3F6-A4DB-3DEE0D0D995C}" dt="2025-01-29T21:52:08.921" v="4"/>
          <ac:spMkLst>
            <pc:docMk/>
            <pc:sldMk cId="392423552" sldId="296"/>
            <ac:spMk id="2" creationId="{1F4B6348-B573-677B-32E5-28C0AEEBBCC7}"/>
          </ac:spMkLst>
        </pc:spChg>
      </pc:sldChg>
      <pc:sldChg chg="modSp mod modClrScheme chgLayout">
        <pc:chgData name="Lori Bridges (OEC)" userId="S::lori.bridges@ade.arkansas.gov::e7b0fea3-939c-47ff-ad18-c0b9a283d067" providerId="AD" clId="Web-{8262868C-9822-D3F6-A4DB-3DEE0D0D995C}" dt="2025-01-29T21:52:08.921" v="4"/>
        <pc:sldMkLst>
          <pc:docMk/>
          <pc:sldMk cId="3204238390" sldId="321"/>
        </pc:sldMkLst>
        <pc:spChg chg="mod ord">
          <ac:chgData name="Lori Bridges (OEC)" userId="S::lori.bridges@ade.arkansas.gov::e7b0fea3-939c-47ff-ad18-c0b9a283d067" providerId="AD" clId="Web-{8262868C-9822-D3F6-A4DB-3DEE0D0D995C}" dt="2025-01-29T21:52:08.921" v="4"/>
          <ac:spMkLst>
            <pc:docMk/>
            <pc:sldMk cId="3204238390" sldId="321"/>
            <ac:spMk id="2" creationId="{6EFA45BE-892A-0E45-AE38-E23B791B6C07}"/>
          </ac:spMkLst>
        </pc:spChg>
      </pc:sldChg>
      <pc:sldChg chg="addSp delSp modSp mod modClrScheme chgLayout">
        <pc:chgData name="Lori Bridges (OEC)" userId="S::lori.bridges@ade.arkansas.gov::e7b0fea3-939c-47ff-ad18-c0b9a283d067" providerId="AD" clId="Web-{8262868C-9822-D3F6-A4DB-3DEE0D0D995C}" dt="2025-01-29T22:07:41.937" v="106"/>
        <pc:sldMkLst>
          <pc:docMk/>
          <pc:sldMk cId="1573113435" sldId="322"/>
        </pc:sldMkLst>
      </pc:sldChg>
      <pc:sldChg chg="modSp mod modClrScheme chgLayout">
        <pc:chgData name="Lori Bridges (OEC)" userId="S::lori.bridges@ade.arkansas.gov::e7b0fea3-939c-47ff-ad18-c0b9a283d067" providerId="AD" clId="Web-{8262868C-9822-D3F6-A4DB-3DEE0D0D995C}" dt="2025-01-29T21:52:08.921" v="4"/>
        <pc:sldMkLst>
          <pc:docMk/>
          <pc:sldMk cId="3720848838" sldId="348"/>
        </pc:sldMkLst>
        <pc:spChg chg="mod ord">
          <ac:chgData name="Lori Bridges (OEC)" userId="S::lori.bridges@ade.arkansas.gov::e7b0fea3-939c-47ff-ad18-c0b9a283d067" providerId="AD" clId="Web-{8262868C-9822-D3F6-A4DB-3DEE0D0D995C}" dt="2025-01-29T21:52:08.921" v="4"/>
          <ac:spMkLst>
            <pc:docMk/>
            <pc:sldMk cId="3720848838" sldId="348"/>
            <ac:spMk id="2" creationId="{DCC4D76A-F873-0F80-B2CB-803E57739B58}"/>
          </ac:spMkLst>
        </pc:spChg>
      </pc:sldChg>
      <pc:sldChg chg="modSp mod modClrScheme chgLayout">
        <pc:chgData name="Lori Bridges (OEC)" userId="S::lori.bridges@ade.arkansas.gov::e7b0fea3-939c-47ff-ad18-c0b9a283d067" providerId="AD" clId="Web-{8262868C-9822-D3F6-A4DB-3DEE0D0D995C}" dt="2025-01-29T21:52:08.921" v="4"/>
        <pc:sldMkLst>
          <pc:docMk/>
          <pc:sldMk cId="1480730200" sldId="349"/>
        </pc:sldMkLst>
        <pc:spChg chg="mod ord">
          <ac:chgData name="Lori Bridges (OEC)" userId="S::lori.bridges@ade.arkansas.gov::e7b0fea3-939c-47ff-ad18-c0b9a283d067" providerId="AD" clId="Web-{8262868C-9822-D3F6-A4DB-3DEE0D0D995C}" dt="2025-01-29T21:52:08.921" v="4"/>
          <ac:spMkLst>
            <pc:docMk/>
            <pc:sldMk cId="1480730200" sldId="349"/>
            <ac:spMk id="2" creationId="{5DAB7345-51AE-FC40-A714-440DAB68C47A}"/>
          </ac:spMkLst>
        </pc:spChg>
      </pc:sldChg>
      <pc:sldChg chg="modSp new del mod modClrScheme chgLayout">
        <pc:chgData name="Lori Bridges (OEC)" userId="S::lori.bridges@ade.arkansas.gov::e7b0fea3-939c-47ff-ad18-c0b9a283d067" providerId="AD" clId="Web-{8262868C-9822-D3F6-A4DB-3DEE0D0D995C}" dt="2025-01-29T21:52:34.343" v="5"/>
        <pc:sldMkLst>
          <pc:docMk/>
          <pc:sldMk cId="457080110" sldId="350"/>
        </pc:sldMkLst>
      </pc:sldChg>
      <pc:sldChg chg="addSp delSp modSp add del replId">
        <pc:chgData name="Lori Bridges (OEC)" userId="S::lori.bridges@ade.arkansas.gov::e7b0fea3-939c-47ff-ad18-c0b9a283d067" providerId="AD" clId="Web-{8262868C-9822-D3F6-A4DB-3DEE0D0D995C}" dt="2025-01-29T21:54:05.518" v="23"/>
        <pc:sldMkLst>
          <pc:docMk/>
          <pc:sldMk cId="1195729101" sldId="350"/>
        </pc:sldMkLst>
      </pc:sldChg>
      <pc:sldChg chg="new del">
        <pc:chgData name="Lori Bridges (OEC)" userId="S::lori.bridges@ade.arkansas.gov::e7b0fea3-939c-47ff-ad18-c0b9a283d067" providerId="AD" clId="Web-{8262868C-9822-D3F6-A4DB-3DEE0D0D995C}" dt="2025-01-29T21:55:03.192" v="25"/>
        <pc:sldMkLst>
          <pc:docMk/>
          <pc:sldMk cId="1430448972" sldId="350"/>
        </pc:sldMkLst>
      </pc:sldChg>
      <pc:sldChg chg="addSp delSp modSp add replId">
        <pc:chgData name="Lori Bridges (OEC)" userId="S::lori.bridges@ade.arkansas.gov::e7b0fea3-939c-47ff-ad18-c0b9a283d067" providerId="AD" clId="Web-{8262868C-9822-D3F6-A4DB-3DEE0D0D995C}" dt="2025-01-29T22:12:28.009" v="182" actId="20577"/>
        <pc:sldMkLst>
          <pc:docMk/>
          <pc:sldMk cId="1903912874" sldId="350"/>
        </pc:sldMkLst>
      </pc:sldChg>
      <pc:sldChg chg="delSp modSp add del replId">
        <pc:chgData name="Lori Bridges (OEC)" userId="S::lori.bridges@ade.arkansas.gov::e7b0fea3-939c-47ff-ad18-c0b9a283d067" providerId="AD" clId="Web-{8262868C-9822-D3F6-A4DB-3DEE0D0D995C}" dt="2025-01-29T21:55:43.959" v="31"/>
        <pc:sldMkLst>
          <pc:docMk/>
          <pc:sldMk cId="3964235159" sldId="350"/>
        </pc:sldMkLst>
      </pc:sldChg>
      <pc:sldChg chg="addSp delSp modSp new del">
        <pc:chgData name="Lori Bridges (OEC)" userId="S::lori.bridges@ade.arkansas.gov::e7b0fea3-939c-47ff-ad18-c0b9a283d067" providerId="AD" clId="Web-{8262868C-9822-D3F6-A4DB-3DEE0D0D995C}" dt="2025-01-29T22:15:14.452" v="197"/>
        <pc:sldMkLst>
          <pc:docMk/>
          <pc:sldMk cId="2618435448" sldId="351"/>
        </pc:sldMkLst>
      </pc:sldChg>
      <pc:sldChg chg="addSp delSp modSp add replId">
        <pc:chgData name="Lori Bridges (OEC)" userId="S::lori.bridges@ade.arkansas.gov::e7b0fea3-939c-47ff-ad18-c0b9a283d067" providerId="AD" clId="Web-{8262868C-9822-D3F6-A4DB-3DEE0D0D995C}" dt="2025-01-29T22:16:05.626" v="198" actId="1076"/>
        <pc:sldMkLst>
          <pc:docMk/>
          <pc:sldMk cId="2752757807" sldId="352"/>
        </pc:sldMkLst>
      </pc:sldChg>
      <pc:sldMasterChg chg="del delSldLayout">
        <pc:chgData name="Lori Bridges (OEC)" userId="S::lori.bridges@ade.arkansas.gov::e7b0fea3-939c-47ff-ad18-c0b9a283d067" providerId="AD" clId="Web-{8262868C-9822-D3F6-A4DB-3DEE0D0D995C}" dt="2025-01-29T21:52:02.327" v="1"/>
        <pc:sldMasterMkLst>
          <pc:docMk/>
          <pc:sldMasterMk cId="2295481291" sldId="2147483660"/>
        </pc:sldMasterMkLst>
        <pc:sldLayoutChg chg="del">
          <pc:chgData name="Lori Bridges (OEC)" userId="S::lori.bridges@ade.arkansas.gov::e7b0fea3-939c-47ff-ad18-c0b9a283d067" providerId="AD" clId="Web-{8262868C-9822-D3F6-A4DB-3DEE0D0D995C}" dt="2025-01-29T21:52:02.327" v="1"/>
          <pc:sldLayoutMkLst>
            <pc:docMk/>
            <pc:sldMasterMk cId="2295481291" sldId="2147483660"/>
            <pc:sldLayoutMk cId="2970852338" sldId="2147483661"/>
          </pc:sldLayoutMkLst>
        </pc:sldLayoutChg>
        <pc:sldLayoutChg chg="del">
          <pc:chgData name="Lori Bridges (OEC)" userId="S::lori.bridges@ade.arkansas.gov::e7b0fea3-939c-47ff-ad18-c0b9a283d067" providerId="AD" clId="Web-{8262868C-9822-D3F6-A4DB-3DEE0D0D995C}" dt="2025-01-29T21:52:02.327" v="1"/>
          <pc:sldLayoutMkLst>
            <pc:docMk/>
            <pc:sldMasterMk cId="2295481291" sldId="2147483660"/>
            <pc:sldLayoutMk cId="3208524691" sldId="2147483662"/>
          </pc:sldLayoutMkLst>
        </pc:sldLayoutChg>
        <pc:sldLayoutChg chg="del">
          <pc:chgData name="Lori Bridges (OEC)" userId="S::lori.bridges@ade.arkansas.gov::e7b0fea3-939c-47ff-ad18-c0b9a283d067" providerId="AD" clId="Web-{8262868C-9822-D3F6-A4DB-3DEE0D0D995C}" dt="2025-01-29T21:52:02.327" v="1"/>
          <pc:sldLayoutMkLst>
            <pc:docMk/>
            <pc:sldMasterMk cId="2295481291" sldId="2147483660"/>
            <pc:sldLayoutMk cId="1800296908" sldId="2147483663"/>
          </pc:sldLayoutMkLst>
        </pc:sldLayoutChg>
        <pc:sldLayoutChg chg="del">
          <pc:chgData name="Lori Bridges (OEC)" userId="S::lori.bridges@ade.arkansas.gov::e7b0fea3-939c-47ff-ad18-c0b9a283d067" providerId="AD" clId="Web-{8262868C-9822-D3F6-A4DB-3DEE0D0D995C}" dt="2025-01-29T21:52:02.327" v="1"/>
          <pc:sldLayoutMkLst>
            <pc:docMk/>
            <pc:sldMasterMk cId="2295481291" sldId="2147483660"/>
            <pc:sldLayoutMk cId="569253456" sldId="2147483664"/>
          </pc:sldLayoutMkLst>
        </pc:sldLayoutChg>
        <pc:sldLayoutChg chg="del">
          <pc:chgData name="Lori Bridges (OEC)" userId="S::lori.bridges@ade.arkansas.gov::e7b0fea3-939c-47ff-ad18-c0b9a283d067" providerId="AD" clId="Web-{8262868C-9822-D3F6-A4DB-3DEE0D0D995C}" dt="2025-01-29T21:52:02.327" v="1"/>
          <pc:sldLayoutMkLst>
            <pc:docMk/>
            <pc:sldMasterMk cId="2295481291" sldId="2147483660"/>
            <pc:sldLayoutMk cId="3993564262" sldId="2147483665"/>
          </pc:sldLayoutMkLst>
        </pc:sldLayoutChg>
        <pc:sldLayoutChg chg="del">
          <pc:chgData name="Lori Bridges (OEC)" userId="S::lori.bridges@ade.arkansas.gov::e7b0fea3-939c-47ff-ad18-c0b9a283d067" providerId="AD" clId="Web-{8262868C-9822-D3F6-A4DB-3DEE0D0D995C}" dt="2025-01-29T21:52:02.327" v="1"/>
          <pc:sldLayoutMkLst>
            <pc:docMk/>
            <pc:sldMasterMk cId="2295481291" sldId="2147483660"/>
            <pc:sldLayoutMk cId="1046685523" sldId="2147483666"/>
          </pc:sldLayoutMkLst>
        </pc:sldLayoutChg>
        <pc:sldLayoutChg chg="del">
          <pc:chgData name="Lori Bridges (OEC)" userId="S::lori.bridges@ade.arkansas.gov::e7b0fea3-939c-47ff-ad18-c0b9a283d067" providerId="AD" clId="Web-{8262868C-9822-D3F6-A4DB-3DEE0D0D995C}" dt="2025-01-29T21:52:02.327" v="1"/>
          <pc:sldLayoutMkLst>
            <pc:docMk/>
            <pc:sldMasterMk cId="2295481291" sldId="2147483660"/>
            <pc:sldLayoutMk cId="4128074811" sldId="2147483667"/>
          </pc:sldLayoutMkLst>
        </pc:sldLayoutChg>
        <pc:sldLayoutChg chg="del">
          <pc:chgData name="Lori Bridges (OEC)" userId="S::lori.bridges@ade.arkansas.gov::e7b0fea3-939c-47ff-ad18-c0b9a283d067" providerId="AD" clId="Web-{8262868C-9822-D3F6-A4DB-3DEE0D0D995C}" dt="2025-01-29T21:52:02.327" v="1"/>
          <pc:sldLayoutMkLst>
            <pc:docMk/>
            <pc:sldMasterMk cId="2295481291" sldId="2147483660"/>
            <pc:sldLayoutMk cId="2721576522" sldId="2147483668"/>
          </pc:sldLayoutMkLst>
        </pc:sldLayoutChg>
        <pc:sldLayoutChg chg="del">
          <pc:chgData name="Lori Bridges (OEC)" userId="S::lori.bridges@ade.arkansas.gov::e7b0fea3-939c-47ff-ad18-c0b9a283d067" providerId="AD" clId="Web-{8262868C-9822-D3F6-A4DB-3DEE0D0D995C}" dt="2025-01-29T21:52:02.327" v="1"/>
          <pc:sldLayoutMkLst>
            <pc:docMk/>
            <pc:sldMasterMk cId="2295481291" sldId="2147483660"/>
            <pc:sldLayoutMk cId="2461175748" sldId="2147483669"/>
          </pc:sldLayoutMkLst>
        </pc:sldLayoutChg>
        <pc:sldLayoutChg chg="del">
          <pc:chgData name="Lori Bridges (OEC)" userId="S::lori.bridges@ade.arkansas.gov::e7b0fea3-939c-47ff-ad18-c0b9a283d067" providerId="AD" clId="Web-{8262868C-9822-D3F6-A4DB-3DEE0D0D995C}" dt="2025-01-29T21:52:02.327" v="1"/>
          <pc:sldLayoutMkLst>
            <pc:docMk/>
            <pc:sldMasterMk cId="2295481291" sldId="2147483660"/>
            <pc:sldLayoutMk cId="2808775238" sldId="2147483670"/>
          </pc:sldLayoutMkLst>
        </pc:sldLayoutChg>
        <pc:sldLayoutChg chg="del">
          <pc:chgData name="Lori Bridges (OEC)" userId="S::lori.bridges@ade.arkansas.gov::e7b0fea3-939c-47ff-ad18-c0b9a283d067" providerId="AD" clId="Web-{8262868C-9822-D3F6-A4DB-3DEE0D0D995C}" dt="2025-01-29T21:52:02.327" v="1"/>
          <pc:sldLayoutMkLst>
            <pc:docMk/>
            <pc:sldMasterMk cId="2295481291" sldId="2147483660"/>
            <pc:sldLayoutMk cId="91049520" sldId="2147483671"/>
          </pc:sldLayoutMkLst>
        </pc:sldLayoutChg>
      </pc:sldMasterChg>
      <pc:sldMasterChg chg="add del addSldLayout delSldLayout modSldLayout">
        <pc:chgData name="Lori Bridges (OEC)" userId="S::lori.bridges@ade.arkansas.gov::e7b0fea3-939c-47ff-ad18-c0b9a283d067" providerId="AD" clId="Web-{8262868C-9822-D3F6-A4DB-3DEE0D0D995C}" dt="2025-01-29T21:52:04.749" v="2"/>
        <pc:sldMasterMkLst>
          <pc:docMk/>
          <pc:sldMasterMk cId="3896636900" sldId="2147483672"/>
        </pc:sldMasterMkLst>
        <pc:sldLayoutChg chg="add del mod replId">
          <pc:chgData name="Lori Bridges (OEC)" userId="S::lori.bridges@ade.arkansas.gov::e7b0fea3-939c-47ff-ad18-c0b9a283d067" providerId="AD" clId="Web-{8262868C-9822-D3F6-A4DB-3DEE0D0D995C}" dt="2025-01-29T21:52:04.749" v="2"/>
          <pc:sldLayoutMkLst>
            <pc:docMk/>
            <pc:sldMasterMk cId="3896636900" sldId="2147483672"/>
            <pc:sldLayoutMk cId="2068823583" sldId="2147483673"/>
          </pc:sldLayoutMkLst>
        </pc:sldLayoutChg>
        <pc:sldLayoutChg chg="add del mod replId">
          <pc:chgData name="Lori Bridges (OEC)" userId="S::lori.bridges@ade.arkansas.gov::e7b0fea3-939c-47ff-ad18-c0b9a283d067" providerId="AD" clId="Web-{8262868C-9822-D3F6-A4DB-3DEE0D0D995C}" dt="2025-01-29T21:52:04.749" v="2"/>
          <pc:sldLayoutMkLst>
            <pc:docMk/>
            <pc:sldMasterMk cId="3896636900" sldId="2147483672"/>
            <pc:sldLayoutMk cId="1993501013" sldId="2147483674"/>
          </pc:sldLayoutMkLst>
        </pc:sldLayoutChg>
        <pc:sldLayoutChg chg="add del mod replId">
          <pc:chgData name="Lori Bridges (OEC)" userId="S::lori.bridges@ade.arkansas.gov::e7b0fea3-939c-47ff-ad18-c0b9a283d067" providerId="AD" clId="Web-{8262868C-9822-D3F6-A4DB-3DEE0D0D995C}" dt="2025-01-29T21:52:04.749" v="2"/>
          <pc:sldLayoutMkLst>
            <pc:docMk/>
            <pc:sldMasterMk cId="3896636900" sldId="2147483672"/>
            <pc:sldLayoutMk cId="3686395053" sldId="2147483675"/>
          </pc:sldLayoutMkLst>
        </pc:sldLayoutChg>
        <pc:sldLayoutChg chg="add del mod replId">
          <pc:chgData name="Lori Bridges (OEC)" userId="S::lori.bridges@ade.arkansas.gov::e7b0fea3-939c-47ff-ad18-c0b9a283d067" providerId="AD" clId="Web-{8262868C-9822-D3F6-A4DB-3DEE0D0D995C}" dt="2025-01-29T21:52:04.749" v="2"/>
          <pc:sldLayoutMkLst>
            <pc:docMk/>
            <pc:sldMasterMk cId="3896636900" sldId="2147483672"/>
            <pc:sldLayoutMk cId="1439881013" sldId="2147483676"/>
          </pc:sldLayoutMkLst>
        </pc:sldLayoutChg>
        <pc:sldLayoutChg chg="add del mod replId">
          <pc:chgData name="Lori Bridges (OEC)" userId="S::lori.bridges@ade.arkansas.gov::e7b0fea3-939c-47ff-ad18-c0b9a283d067" providerId="AD" clId="Web-{8262868C-9822-D3F6-A4DB-3DEE0D0D995C}" dt="2025-01-29T21:52:04.749" v="2"/>
          <pc:sldLayoutMkLst>
            <pc:docMk/>
            <pc:sldMasterMk cId="3896636900" sldId="2147483672"/>
            <pc:sldLayoutMk cId="3416629259" sldId="2147483677"/>
          </pc:sldLayoutMkLst>
        </pc:sldLayoutChg>
        <pc:sldLayoutChg chg="add del mod replId">
          <pc:chgData name="Lori Bridges (OEC)" userId="S::lori.bridges@ade.arkansas.gov::e7b0fea3-939c-47ff-ad18-c0b9a283d067" providerId="AD" clId="Web-{8262868C-9822-D3F6-A4DB-3DEE0D0D995C}" dt="2025-01-29T21:52:04.749" v="2"/>
          <pc:sldLayoutMkLst>
            <pc:docMk/>
            <pc:sldMasterMk cId="3896636900" sldId="2147483672"/>
            <pc:sldLayoutMk cId="4220370192" sldId="2147483678"/>
          </pc:sldLayoutMkLst>
        </pc:sldLayoutChg>
        <pc:sldLayoutChg chg="add del mod replId">
          <pc:chgData name="Lori Bridges (OEC)" userId="S::lori.bridges@ade.arkansas.gov::e7b0fea3-939c-47ff-ad18-c0b9a283d067" providerId="AD" clId="Web-{8262868C-9822-D3F6-A4DB-3DEE0D0D995C}" dt="2025-01-29T21:52:04.749" v="2"/>
          <pc:sldLayoutMkLst>
            <pc:docMk/>
            <pc:sldMasterMk cId="3896636900" sldId="2147483672"/>
            <pc:sldLayoutMk cId="3362876991" sldId="2147483679"/>
          </pc:sldLayoutMkLst>
        </pc:sldLayoutChg>
        <pc:sldLayoutChg chg="add del mod replId">
          <pc:chgData name="Lori Bridges (OEC)" userId="S::lori.bridges@ade.arkansas.gov::e7b0fea3-939c-47ff-ad18-c0b9a283d067" providerId="AD" clId="Web-{8262868C-9822-D3F6-A4DB-3DEE0D0D995C}" dt="2025-01-29T21:52:04.749" v="2"/>
          <pc:sldLayoutMkLst>
            <pc:docMk/>
            <pc:sldMasterMk cId="3896636900" sldId="2147483672"/>
            <pc:sldLayoutMk cId="1322029471" sldId="2147483680"/>
          </pc:sldLayoutMkLst>
        </pc:sldLayoutChg>
        <pc:sldLayoutChg chg="add del mod replId">
          <pc:chgData name="Lori Bridges (OEC)" userId="S::lori.bridges@ade.arkansas.gov::e7b0fea3-939c-47ff-ad18-c0b9a283d067" providerId="AD" clId="Web-{8262868C-9822-D3F6-A4DB-3DEE0D0D995C}" dt="2025-01-29T21:52:04.749" v="2"/>
          <pc:sldLayoutMkLst>
            <pc:docMk/>
            <pc:sldMasterMk cId="3896636900" sldId="2147483672"/>
            <pc:sldLayoutMk cId="3491463004" sldId="2147483681"/>
          </pc:sldLayoutMkLst>
        </pc:sldLayoutChg>
        <pc:sldLayoutChg chg="add del mod replId">
          <pc:chgData name="Lori Bridges (OEC)" userId="S::lori.bridges@ade.arkansas.gov::e7b0fea3-939c-47ff-ad18-c0b9a283d067" providerId="AD" clId="Web-{8262868C-9822-D3F6-A4DB-3DEE0D0D995C}" dt="2025-01-29T21:52:04.749" v="2"/>
          <pc:sldLayoutMkLst>
            <pc:docMk/>
            <pc:sldMasterMk cId="3896636900" sldId="2147483672"/>
            <pc:sldLayoutMk cId="3992629597" sldId="2147483682"/>
          </pc:sldLayoutMkLst>
        </pc:sldLayoutChg>
        <pc:sldLayoutChg chg="add del mod replId">
          <pc:chgData name="Lori Bridges (OEC)" userId="S::lori.bridges@ade.arkansas.gov::e7b0fea3-939c-47ff-ad18-c0b9a283d067" providerId="AD" clId="Web-{8262868C-9822-D3F6-A4DB-3DEE0D0D995C}" dt="2025-01-29T21:52:04.749" v="2"/>
          <pc:sldLayoutMkLst>
            <pc:docMk/>
            <pc:sldMasterMk cId="3896636900" sldId="2147483672"/>
            <pc:sldLayoutMk cId="4252360559" sldId="2147483683"/>
          </pc:sldLayoutMkLst>
        </pc:sldLayoutChg>
      </pc:sldMasterChg>
      <pc:sldMasterChg chg="add del addSldLayout delSldLayout modSldLayout">
        <pc:chgData name="Lori Bridges (OEC)" userId="S::lori.bridges@ade.arkansas.gov::e7b0fea3-939c-47ff-ad18-c0b9a283d067" providerId="AD" clId="Web-{8262868C-9822-D3F6-A4DB-3DEE0D0D995C}" dt="2025-01-29T21:52:07.155" v="3"/>
        <pc:sldMasterMkLst>
          <pc:docMk/>
          <pc:sldMasterMk cId="1957479007" sldId="2147483684"/>
        </pc:sldMasterMkLst>
        <pc:sldLayoutChg chg="add del mod replId">
          <pc:chgData name="Lori Bridges (OEC)" userId="S::lori.bridges@ade.arkansas.gov::e7b0fea3-939c-47ff-ad18-c0b9a283d067" providerId="AD" clId="Web-{8262868C-9822-D3F6-A4DB-3DEE0D0D995C}" dt="2025-01-29T21:52:07.155" v="3"/>
          <pc:sldLayoutMkLst>
            <pc:docMk/>
            <pc:sldMasterMk cId="1957479007" sldId="2147483684"/>
            <pc:sldLayoutMk cId="3431035945" sldId="2147483685"/>
          </pc:sldLayoutMkLst>
        </pc:sldLayoutChg>
        <pc:sldLayoutChg chg="add del mod replId">
          <pc:chgData name="Lori Bridges (OEC)" userId="S::lori.bridges@ade.arkansas.gov::e7b0fea3-939c-47ff-ad18-c0b9a283d067" providerId="AD" clId="Web-{8262868C-9822-D3F6-A4DB-3DEE0D0D995C}" dt="2025-01-29T21:52:07.155" v="3"/>
          <pc:sldLayoutMkLst>
            <pc:docMk/>
            <pc:sldMasterMk cId="1957479007" sldId="2147483684"/>
            <pc:sldLayoutMk cId="3128232378" sldId="2147483686"/>
          </pc:sldLayoutMkLst>
        </pc:sldLayoutChg>
        <pc:sldLayoutChg chg="add del mod replId">
          <pc:chgData name="Lori Bridges (OEC)" userId="S::lori.bridges@ade.arkansas.gov::e7b0fea3-939c-47ff-ad18-c0b9a283d067" providerId="AD" clId="Web-{8262868C-9822-D3F6-A4DB-3DEE0D0D995C}" dt="2025-01-29T21:52:07.155" v="3"/>
          <pc:sldLayoutMkLst>
            <pc:docMk/>
            <pc:sldMasterMk cId="1957479007" sldId="2147483684"/>
            <pc:sldLayoutMk cId="3629683595" sldId="2147483687"/>
          </pc:sldLayoutMkLst>
        </pc:sldLayoutChg>
        <pc:sldLayoutChg chg="add del mod replId">
          <pc:chgData name="Lori Bridges (OEC)" userId="S::lori.bridges@ade.arkansas.gov::e7b0fea3-939c-47ff-ad18-c0b9a283d067" providerId="AD" clId="Web-{8262868C-9822-D3F6-A4DB-3DEE0D0D995C}" dt="2025-01-29T21:52:07.155" v="3"/>
          <pc:sldLayoutMkLst>
            <pc:docMk/>
            <pc:sldMasterMk cId="1957479007" sldId="2147483684"/>
            <pc:sldLayoutMk cId="1877096418" sldId="2147483688"/>
          </pc:sldLayoutMkLst>
        </pc:sldLayoutChg>
        <pc:sldLayoutChg chg="add del mod replId">
          <pc:chgData name="Lori Bridges (OEC)" userId="S::lori.bridges@ade.arkansas.gov::e7b0fea3-939c-47ff-ad18-c0b9a283d067" providerId="AD" clId="Web-{8262868C-9822-D3F6-A4DB-3DEE0D0D995C}" dt="2025-01-29T21:52:07.155" v="3"/>
          <pc:sldLayoutMkLst>
            <pc:docMk/>
            <pc:sldMasterMk cId="1957479007" sldId="2147483684"/>
            <pc:sldLayoutMk cId="448026172" sldId="2147483689"/>
          </pc:sldLayoutMkLst>
        </pc:sldLayoutChg>
        <pc:sldLayoutChg chg="add del mod replId">
          <pc:chgData name="Lori Bridges (OEC)" userId="S::lori.bridges@ade.arkansas.gov::e7b0fea3-939c-47ff-ad18-c0b9a283d067" providerId="AD" clId="Web-{8262868C-9822-D3F6-A4DB-3DEE0D0D995C}" dt="2025-01-29T21:52:07.155" v="3"/>
          <pc:sldLayoutMkLst>
            <pc:docMk/>
            <pc:sldMasterMk cId="1957479007" sldId="2147483684"/>
            <pc:sldLayoutMk cId="3846402940" sldId="2147483690"/>
          </pc:sldLayoutMkLst>
        </pc:sldLayoutChg>
        <pc:sldLayoutChg chg="add del mod replId">
          <pc:chgData name="Lori Bridges (OEC)" userId="S::lori.bridges@ade.arkansas.gov::e7b0fea3-939c-47ff-ad18-c0b9a283d067" providerId="AD" clId="Web-{8262868C-9822-D3F6-A4DB-3DEE0D0D995C}" dt="2025-01-29T21:52:07.155" v="3"/>
          <pc:sldLayoutMkLst>
            <pc:docMk/>
            <pc:sldMasterMk cId="1957479007" sldId="2147483684"/>
            <pc:sldLayoutMk cId="2196195270" sldId="2147483691"/>
          </pc:sldLayoutMkLst>
        </pc:sldLayoutChg>
        <pc:sldLayoutChg chg="add del mod replId">
          <pc:chgData name="Lori Bridges (OEC)" userId="S::lori.bridges@ade.arkansas.gov::e7b0fea3-939c-47ff-ad18-c0b9a283d067" providerId="AD" clId="Web-{8262868C-9822-D3F6-A4DB-3DEE0D0D995C}" dt="2025-01-29T21:52:07.155" v="3"/>
          <pc:sldLayoutMkLst>
            <pc:docMk/>
            <pc:sldMasterMk cId="1957479007" sldId="2147483684"/>
            <pc:sldLayoutMk cId="2515394770" sldId="2147483692"/>
          </pc:sldLayoutMkLst>
        </pc:sldLayoutChg>
        <pc:sldLayoutChg chg="add del mod replId">
          <pc:chgData name="Lori Bridges (OEC)" userId="S::lori.bridges@ade.arkansas.gov::e7b0fea3-939c-47ff-ad18-c0b9a283d067" providerId="AD" clId="Web-{8262868C-9822-D3F6-A4DB-3DEE0D0D995C}" dt="2025-01-29T21:52:07.155" v="3"/>
          <pc:sldLayoutMkLst>
            <pc:docMk/>
            <pc:sldMasterMk cId="1957479007" sldId="2147483684"/>
            <pc:sldLayoutMk cId="3360557155" sldId="2147483693"/>
          </pc:sldLayoutMkLst>
        </pc:sldLayoutChg>
        <pc:sldLayoutChg chg="add del mod replId">
          <pc:chgData name="Lori Bridges (OEC)" userId="S::lori.bridges@ade.arkansas.gov::e7b0fea3-939c-47ff-ad18-c0b9a283d067" providerId="AD" clId="Web-{8262868C-9822-D3F6-A4DB-3DEE0D0D995C}" dt="2025-01-29T21:52:07.155" v="3"/>
          <pc:sldLayoutMkLst>
            <pc:docMk/>
            <pc:sldMasterMk cId="1957479007" sldId="2147483684"/>
            <pc:sldLayoutMk cId="2158285013" sldId="2147483694"/>
          </pc:sldLayoutMkLst>
        </pc:sldLayoutChg>
        <pc:sldLayoutChg chg="add del mod replId">
          <pc:chgData name="Lori Bridges (OEC)" userId="S::lori.bridges@ade.arkansas.gov::e7b0fea3-939c-47ff-ad18-c0b9a283d067" providerId="AD" clId="Web-{8262868C-9822-D3F6-A4DB-3DEE0D0D995C}" dt="2025-01-29T21:52:07.155" v="3"/>
          <pc:sldLayoutMkLst>
            <pc:docMk/>
            <pc:sldMasterMk cId="1957479007" sldId="2147483684"/>
            <pc:sldLayoutMk cId="876143655" sldId="2147483695"/>
          </pc:sldLayoutMkLst>
        </pc:sldLayoutChg>
      </pc:sldMasterChg>
      <pc:sldMasterChg chg="add del addSldLayout delSldLayout modSldLayout">
        <pc:chgData name="Lori Bridges (OEC)" userId="S::lori.bridges@ade.arkansas.gov::e7b0fea3-939c-47ff-ad18-c0b9a283d067" providerId="AD" clId="Web-{8262868C-9822-D3F6-A4DB-3DEE0D0D995C}" dt="2025-01-29T21:52:08.921" v="4"/>
        <pc:sldMasterMkLst>
          <pc:docMk/>
          <pc:sldMasterMk cId="2107154341" sldId="2147483696"/>
        </pc:sldMasterMkLst>
        <pc:sldLayoutChg chg="add del mod replId">
          <pc:chgData name="Lori Bridges (OEC)" userId="S::lori.bridges@ade.arkansas.gov::e7b0fea3-939c-47ff-ad18-c0b9a283d067" providerId="AD" clId="Web-{8262868C-9822-D3F6-A4DB-3DEE0D0D995C}" dt="2025-01-29T21:52:08.921" v="4"/>
          <pc:sldLayoutMkLst>
            <pc:docMk/>
            <pc:sldMasterMk cId="2107154341" sldId="2147483696"/>
            <pc:sldLayoutMk cId="1184571891" sldId="2147483697"/>
          </pc:sldLayoutMkLst>
        </pc:sldLayoutChg>
        <pc:sldLayoutChg chg="add del mod replId">
          <pc:chgData name="Lori Bridges (OEC)" userId="S::lori.bridges@ade.arkansas.gov::e7b0fea3-939c-47ff-ad18-c0b9a283d067" providerId="AD" clId="Web-{8262868C-9822-D3F6-A4DB-3DEE0D0D995C}" dt="2025-01-29T21:52:08.921" v="4"/>
          <pc:sldLayoutMkLst>
            <pc:docMk/>
            <pc:sldMasterMk cId="2107154341" sldId="2147483696"/>
            <pc:sldLayoutMk cId="1677706538" sldId="2147483698"/>
          </pc:sldLayoutMkLst>
        </pc:sldLayoutChg>
        <pc:sldLayoutChg chg="add del mod replId">
          <pc:chgData name="Lori Bridges (OEC)" userId="S::lori.bridges@ade.arkansas.gov::e7b0fea3-939c-47ff-ad18-c0b9a283d067" providerId="AD" clId="Web-{8262868C-9822-D3F6-A4DB-3DEE0D0D995C}" dt="2025-01-29T21:52:08.921" v="4"/>
          <pc:sldLayoutMkLst>
            <pc:docMk/>
            <pc:sldMasterMk cId="2107154341" sldId="2147483696"/>
            <pc:sldLayoutMk cId="3663883351" sldId="2147483699"/>
          </pc:sldLayoutMkLst>
        </pc:sldLayoutChg>
        <pc:sldLayoutChg chg="add del mod replId">
          <pc:chgData name="Lori Bridges (OEC)" userId="S::lori.bridges@ade.arkansas.gov::e7b0fea3-939c-47ff-ad18-c0b9a283d067" providerId="AD" clId="Web-{8262868C-9822-D3F6-A4DB-3DEE0D0D995C}" dt="2025-01-29T21:52:08.921" v="4"/>
          <pc:sldLayoutMkLst>
            <pc:docMk/>
            <pc:sldMasterMk cId="2107154341" sldId="2147483696"/>
            <pc:sldLayoutMk cId="4182067656" sldId="2147483700"/>
          </pc:sldLayoutMkLst>
        </pc:sldLayoutChg>
        <pc:sldLayoutChg chg="add del mod replId">
          <pc:chgData name="Lori Bridges (OEC)" userId="S::lori.bridges@ade.arkansas.gov::e7b0fea3-939c-47ff-ad18-c0b9a283d067" providerId="AD" clId="Web-{8262868C-9822-D3F6-A4DB-3DEE0D0D995C}" dt="2025-01-29T21:52:08.921" v="4"/>
          <pc:sldLayoutMkLst>
            <pc:docMk/>
            <pc:sldMasterMk cId="2107154341" sldId="2147483696"/>
            <pc:sldLayoutMk cId="1809017049" sldId="2147483701"/>
          </pc:sldLayoutMkLst>
        </pc:sldLayoutChg>
        <pc:sldLayoutChg chg="add del mod replId">
          <pc:chgData name="Lori Bridges (OEC)" userId="S::lori.bridges@ade.arkansas.gov::e7b0fea3-939c-47ff-ad18-c0b9a283d067" providerId="AD" clId="Web-{8262868C-9822-D3F6-A4DB-3DEE0D0D995C}" dt="2025-01-29T21:52:08.921" v="4"/>
          <pc:sldLayoutMkLst>
            <pc:docMk/>
            <pc:sldMasterMk cId="2107154341" sldId="2147483696"/>
            <pc:sldLayoutMk cId="3568323965" sldId="2147483702"/>
          </pc:sldLayoutMkLst>
        </pc:sldLayoutChg>
        <pc:sldLayoutChg chg="add del mod replId">
          <pc:chgData name="Lori Bridges (OEC)" userId="S::lori.bridges@ade.arkansas.gov::e7b0fea3-939c-47ff-ad18-c0b9a283d067" providerId="AD" clId="Web-{8262868C-9822-D3F6-A4DB-3DEE0D0D995C}" dt="2025-01-29T21:52:08.921" v="4"/>
          <pc:sldLayoutMkLst>
            <pc:docMk/>
            <pc:sldMasterMk cId="2107154341" sldId="2147483696"/>
            <pc:sldLayoutMk cId="2770213096" sldId="2147483703"/>
          </pc:sldLayoutMkLst>
        </pc:sldLayoutChg>
        <pc:sldLayoutChg chg="add del mod replId">
          <pc:chgData name="Lori Bridges (OEC)" userId="S::lori.bridges@ade.arkansas.gov::e7b0fea3-939c-47ff-ad18-c0b9a283d067" providerId="AD" clId="Web-{8262868C-9822-D3F6-A4DB-3DEE0D0D995C}" dt="2025-01-29T21:52:08.921" v="4"/>
          <pc:sldLayoutMkLst>
            <pc:docMk/>
            <pc:sldMasterMk cId="2107154341" sldId="2147483696"/>
            <pc:sldLayoutMk cId="4016555618" sldId="2147483704"/>
          </pc:sldLayoutMkLst>
        </pc:sldLayoutChg>
        <pc:sldLayoutChg chg="add del mod replId">
          <pc:chgData name="Lori Bridges (OEC)" userId="S::lori.bridges@ade.arkansas.gov::e7b0fea3-939c-47ff-ad18-c0b9a283d067" providerId="AD" clId="Web-{8262868C-9822-D3F6-A4DB-3DEE0D0D995C}" dt="2025-01-29T21:52:08.921" v="4"/>
          <pc:sldLayoutMkLst>
            <pc:docMk/>
            <pc:sldMasterMk cId="2107154341" sldId="2147483696"/>
            <pc:sldLayoutMk cId="1817396044" sldId="2147483705"/>
          </pc:sldLayoutMkLst>
        </pc:sldLayoutChg>
        <pc:sldLayoutChg chg="add del mod replId">
          <pc:chgData name="Lori Bridges (OEC)" userId="S::lori.bridges@ade.arkansas.gov::e7b0fea3-939c-47ff-ad18-c0b9a283d067" providerId="AD" clId="Web-{8262868C-9822-D3F6-A4DB-3DEE0D0D995C}" dt="2025-01-29T21:52:08.921" v="4"/>
          <pc:sldLayoutMkLst>
            <pc:docMk/>
            <pc:sldMasterMk cId="2107154341" sldId="2147483696"/>
            <pc:sldLayoutMk cId="3739829203" sldId="2147483706"/>
          </pc:sldLayoutMkLst>
        </pc:sldLayoutChg>
        <pc:sldLayoutChg chg="add del mod replId">
          <pc:chgData name="Lori Bridges (OEC)" userId="S::lori.bridges@ade.arkansas.gov::e7b0fea3-939c-47ff-ad18-c0b9a283d067" providerId="AD" clId="Web-{8262868C-9822-D3F6-A4DB-3DEE0D0D995C}" dt="2025-01-29T21:52:08.921" v="4"/>
          <pc:sldLayoutMkLst>
            <pc:docMk/>
            <pc:sldMasterMk cId="2107154341" sldId="2147483696"/>
            <pc:sldLayoutMk cId="2383682450" sldId="2147483707"/>
          </pc:sldLayoutMkLst>
        </pc:sldLayoutChg>
      </pc:sldMasterChg>
      <pc:sldMasterChg chg="add addSldLayout modSldLayout">
        <pc:chgData name="Lori Bridges (OEC)" userId="S::lori.bridges@ade.arkansas.gov::e7b0fea3-939c-47ff-ad18-c0b9a283d067" providerId="AD" clId="Web-{8262868C-9822-D3F6-A4DB-3DEE0D0D995C}" dt="2025-01-29T21:52:08.921" v="4"/>
        <pc:sldMasterMkLst>
          <pc:docMk/>
          <pc:sldMasterMk cId="161707282" sldId="2147483708"/>
        </pc:sldMasterMkLst>
        <pc:sldLayoutChg chg="add mod replId">
          <pc:chgData name="Lori Bridges (OEC)" userId="S::lori.bridges@ade.arkansas.gov::e7b0fea3-939c-47ff-ad18-c0b9a283d067" providerId="AD" clId="Web-{8262868C-9822-D3F6-A4DB-3DEE0D0D995C}" dt="2025-01-29T21:52:08.921" v="4"/>
          <pc:sldLayoutMkLst>
            <pc:docMk/>
            <pc:sldMasterMk cId="161707282" sldId="2147483708"/>
            <pc:sldLayoutMk cId="3445940966" sldId="2147483709"/>
          </pc:sldLayoutMkLst>
        </pc:sldLayoutChg>
        <pc:sldLayoutChg chg="add mod replId">
          <pc:chgData name="Lori Bridges (OEC)" userId="S::lori.bridges@ade.arkansas.gov::e7b0fea3-939c-47ff-ad18-c0b9a283d067" providerId="AD" clId="Web-{8262868C-9822-D3F6-A4DB-3DEE0D0D995C}" dt="2025-01-29T21:52:08.921" v="4"/>
          <pc:sldLayoutMkLst>
            <pc:docMk/>
            <pc:sldMasterMk cId="161707282" sldId="2147483708"/>
            <pc:sldLayoutMk cId="909298998" sldId="2147483710"/>
          </pc:sldLayoutMkLst>
        </pc:sldLayoutChg>
        <pc:sldLayoutChg chg="add mod replId">
          <pc:chgData name="Lori Bridges (OEC)" userId="S::lori.bridges@ade.arkansas.gov::e7b0fea3-939c-47ff-ad18-c0b9a283d067" providerId="AD" clId="Web-{8262868C-9822-D3F6-A4DB-3DEE0D0D995C}" dt="2025-01-29T21:52:08.921" v="4"/>
          <pc:sldLayoutMkLst>
            <pc:docMk/>
            <pc:sldMasterMk cId="161707282" sldId="2147483708"/>
            <pc:sldLayoutMk cId="2648868316" sldId="2147483711"/>
          </pc:sldLayoutMkLst>
        </pc:sldLayoutChg>
        <pc:sldLayoutChg chg="add mod replId">
          <pc:chgData name="Lori Bridges (OEC)" userId="S::lori.bridges@ade.arkansas.gov::e7b0fea3-939c-47ff-ad18-c0b9a283d067" providerId="AD" clId="Web-{8262868C-9822-D3F6-A4DB-3DEE0D0D995C}" dt="2025-01-29T21:52:08.921" v="4"/>
          <pc:sldLayoutMkLst>
            <pc:docMk/>
            <pc:sldMasterMk cId="161707282" sldId="2147483708"/>
            <pc:sldLayoutMk cId="1129672441" sldId="2147483712"/>
          </pc:sldLayoutMkLst>
        </pc:sldLayoutChg>
        <pc:sldLayoutChg chg="add mod replId">
          <pc:chgData name="Lori Bridges (OEC)" userId="S::lori.bridges@ade.arkansas.gov::e7b0fea3-939c-47ff-ad18-c0b9a283d067" providerId="AD" clId="Web-{8262868C-9822-D3F6-A4DB-3DEE0D0D995C}" dt="2025-01-29T21:52:08.921" v="4"/>
          <pc:sldLayoutMkLst>
            <pc:docMk/>
            <pc:sldMasterMk cId="161707282" sldId="2147483708"/>
            <pc:sldLayoutMk cId="1937339937" sldId="2147483713"/>
          </pc:sldLayoutMkLst>
        </pc:sldLayoutChg>
        <pc:sldLayoutChg chg="add mod replId">
          <pc:chgData name="Lori Bridges (OEC)" userId="S::lori.bridges@ade.arkansas.gov::e7b0fea3-939c-47ff-ad18-c0b9a283d067" providerId="AD" clId="Web-{8262868C-9822-D3F6-A4DB-3DEE0D0D995C}" dt="2025-01-29T21:52:08.921" v="4"/>
          <pc:sldLayoutMkLst>
            <pc:docMk/>
            <pc:sldMasterMk cId="161707282" sldId="2147483708"/>
            <pc:sldLayoutMk cId="2184902504" sldId="2147483714"/>
          </pc:sldLayoutMkLst>
        </pc:sldLayoutChg>
        <pc:sldLayoutChg chg="add mod replId">
          <pc:chgData name="Lori Bridges (OEC)" userId="S::lori.bridges@ade.arkansas.gov::e7b0fea3-939c-47ff-ad18-c0b9a283d067" providerId="AD" clId="Web-{8262868C-9822-D3F6-A4DB-3DEE0D0D995C}" dt="2025-01-29T21:52:08.921" v="4"/>
          <pc:sldLayoutMkLst>
            <pc:docMk/>
            <pc:sldMasterMk cId="161707282" sldId="2147483708"/>
            <pc:sldLayoutMk cId="4058687999" sldId="2147483715"/>
          </pc:sldLayoutMkLst>
        </pc:sldLayoutChg>
        <pc:sldLayoutChg chg="add mod replId">
          <pc:chgData name="Lori Bridges (OEC)" userId="S::lori.bridges@ade.arkansas.gov::e7b0fea3-939c-47ff-ad18-c0b9a283d067" providerId="AD" clId="Web-{8262868C-9822-D3F6-A4DB-3DEE0D0D995C}" dt="2025-01-29T21:52:08.921" v="4"/>
          <pc:sldLayoutMkLst>
            <pc:docMk/>
            <pc:sldMasterMk cId="161707282" sldId="2147483708"/>
            <pc:sldLayoutMk cId="3317261286" sldId="2147483716"/>
          </pc:sldLayoutMkLst>
        </pc:sldLayoutChg>
        <pc:sldLayoutChg chg="add mod replId">
          <pc:chgData name="Lori Bridges (OEC)" userId="S::lori.bridges@ade.arkansas.gov::e7b0fea3-939c-47ff-ad18-c0b9a283d067" providerId="AD" clId="Web-{8262868C-9822-D3F6-A4DB-3DEE0D0D995C}" dt="2025-01-29T21:52:08.921" v="4"/>
          <pc:sldLayoutMkLst>
            <pc:docMk/>
            <pc:sldMasterMk cId="161707282" sldId="2147483708"/>
            <pc:sldLayoutMk cId="2455236436" sldId="2147483717"/>
          </pc:sldLayoutMkLst>
        </pc:sldLayoutChg>
        <pc:sldLayoutChg chg="add mod replId">
          <pc:chgData name="Lori Bridges (OEC)" userId="S::lori.bridges@ade.arkansas.gov::e7b0fea3-939c-47ff-ad18-c0b9a283d067" providerId="AD" clId="Web-{8262868C-9822-D3F6-A4DB-3DEE0D0D995C}" dt="2025-01-29T21:52:08.921" v="4"/>
          <pc:sldLayoutMkLst>
            <pc:docMk/>
            <pc:sldMasterMk cId="161707282" sldId="2147483708"/>
            <pc:sldLayoutMk cId="2731701577" sldId="2147483718"/>
          </pc:sldLayoutMkLst>
        </pc:sldLayoutChg>
        <pc:sldLayoutChg chg="add mod replId">
          <pc:chgData name="Lori Bridges (OEC)" userId="S::lori.bridges@ade.arkansas.gov::e7b0fea3-939c-47ff-ad18-c0b9a283d067" providerId="AD" clId="Web-{8262868C-9822-D3F6-A4DB-3DEE0D0D995C}" dt="2025-01-29T21:52:08.921" v="4"/>
          <pc:sldLayoutMkLst>
            <pc:docMk/>
            <pc:sldMasterMk cId="161707282" sldId="2147483708"/>
            <pc:sldLayoutMk cId="2958058327" sldId="214748371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5BD15B1-EA1A-4FE2-96D1-54F54B72C044}" type="datetimeFigureOut">
              <a:rPr lang="en-US" smtClean="0"/>
              <a:t>2/3/2025</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06540E66-D55E-4FEF-93ED-7CEEF5058A4A}" type="slidenum">
              <a:rPr lang="en-US" smtClean="0"/>
              <a:t>‹#›</a:t>
            </a:fld>
            <a:endParaRPr lang="en-US"/>
          </a:p>
        </p:txBody>
      </p:sp>
    </p:spTree>
    <p:extLst>
      <p:ext uri="{BB962C8B-B14F-4D97-AF65-F5344CB8AC3E}">
        <p14:creationId xmlns:p14="http://schemas.microsoft.com/office/powerpoint/2010/main" val="37780916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508819" y="889820"/>
            <a:ext cx="7492181" cy="3598606"/>
          </a:xfrm>
        </p:spPr>
        <p:txBody>
          <a:bodyPr anchor="t">
            <a:normAutofit/>
          </a:bodyPr>
          <a:lstStyle>
            <a:lvl1pPr algn="l">
              <a:defRPr sz="7200"/>
            </a:lvl1pPr>
          </a:lstStyle>
          <a:p>
            <a:r>
              <a:rPr lang="en-US"/>
              <a:t>Click to edit Master title style</a:t>
            </a:r>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508820" y="4488426"/>
            <a:ext cx="5243832" cy="1302774"/>
          </a:xfrm>
        </p:spPr>
        <p:txBody>
          <a:bodyPr anchor="b">
            <a:normAutofit/>
          </a:bodyPr>
          <a:lstStyle>
            <a:lvl1pPr marL="0" indent="0" algn="l">
              <a:buNone/>
              <a:defRPr sz="2667"/>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12575099-B3AD-44D7-919B-BCB6DC3E7F21}" type="datetimeFigureOut">
              <a:rPr lang="en-US" dirty="0"/>
              <a:t>2/3/2025</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r>
              <a:rPr lang="en-US"/>
              <a:t>
              </a:t>
            </a:r>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E30AF5A0-43BB-4336-8627-9123B9144D80}" type="slidenum">
              <a:rPr lang="en-US" dirty="0"/>
              <a:t>‹#›</a:t>
            </a:fld>
            <a:endParaRPr lang="en-US"/>
          </a:p>
        </p:txBody>
      </p:sp>
    </p:spTree>
    <p:extLst>
      <p:ext uri="{BB962C8B-B14F-4D97-AF65-F5344CB8AC3E}">
        <p14:creationId xmlns:p14="http://schemas.microsoft.com/office/powerpoint/2010/main" val="3445940966"/>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F18115DA-6CBC-4AEF-A85F-371C66916CF8}" type="datetimeFigureOut">
              <a:rPr lang="en-US" dirty="0"/>
              <a:t>2/3/2025</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r>
              <a:rPr lang="en-US"/>
              <a:t>
              </a:t>
            </a:r>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E30AF5A0-43BB-4336-8627-9123B9144D80}" type="slidenum">
              <a:rPr lang="en-US" dirty="0"/>
              <a:t>‹#›</a:t>
            </a:fld>
            <a:endParaRPr lang="en-US"/>
          </a:p>
        </p:txBody>
      </p:sp>
    </p:spTree>
    <p:extLst>
      <p:ext uri="{BB962C8B-B14F-4D97-AF65-F5344CB8AC3E}">
        <p14:creationId xmlns:p14="http://schemas.microsoft.com/office/powerpoint/2010/main" val="2731701577"/>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6931742" y="997974"/>
            <a:ext cx="1761782" cy="4984956"/>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628650" y="997973"/>
            <a:ext cx="6303092" cy="49849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2A6007E4-95E8-4ABC-B20B-51235318A487}" type="datetimeFigureOut">
              <a:rPr lang="en-US" dirty="0"/>
              <a:t>2/3/2025</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r>
              <a:rPr lang="en-US"/>
              <a:t>
              </a:t>
            </a:r>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E30AF5A0-43BB-4336-8627-9123B9144D80}" type="slidenum">
              <a:rPr lang="en-US" dirty="0"/>
              <a:t>‹#›</a:t>
            </a:fld>
            <a:endParaRPr lang="en-US"/>
          </a:p>
        </p:txBody>
      </p:sp>
    </p:spTree>
    <p:extLst>
      <p:ext uri="{BB962C8B-B14F-4D97-AF65-F5344CB8AC3E}">
        <p14:creationId xmlns:p14="http://schemas.microsoft.com/office/powerpoint/2010/main" val="2958058327"/>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2A4BF121-2723-4D35-ADA9-215CD054C4BC}" type="datetimeFigureOut">
              <a:rPr lang="en-US" dirty="0"/>
              <a:t>2/3/2025</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r>
              <a:rPr lang="en-US"/>
              <a:t>
              </a:t>
            </a:r>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E30AF5A0-43BB-4336-8627-9123B9144D80}" type="slidenum">
              <a:rPr lang="en-US" dirty="0"/>
              <a:t>‹#›</a:t>
            </a:fld>
            <a:endParaRPr lang="en-US"/>
          </a:p>
        </p:txBody>
      </p:sp>
    </p:spTree>
    <p:extLst>
      <p:ext uri="{BB962C8B-B14F-4D97-AF65-F5344CB8AC3E}">
        <p14:creationId xmlns:p14="http://schemas.microsoft.com/office/powerpoint/2010/main" val="909298998"/>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536538" y="1709739"/>
            <a:ext cx="7974050" cy="2852737"/>
          </a:xfrm>
        </p:spPr>
        <p:txBody>
          <a:bodyPr anchor="b"/>
          <a:lstStyle>
            <a:lvl1pPr>
              <a:defRPr sz="8000"/>
            </a:lvl1pPr>
          </a:lstStyle>
          <a:p>
            <a:r>
              <a:rPr lang="en-US"/>
              <a:t>Click to edit Master title style</a:t>
            </a:r>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536538" y="4589464"/>
            <a:ext cx="7974050" cy="1500187"/>
          </a:xfrm>
        </p:spPr>
        <p:txBody>
          <a:bodyPr/>
          <a:lstStyle>
            <a:lvl1pPr marL="0" indent="0">
              <a:buNone/>
              <a:defRPr sz="3200">
                <a:solidFill>
                  <a:schemeClr val="tx1">
                    <a:tint val="75000"/>
                  </a:schemeClr>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C54F54BA-4BC6-480F-839C-951A49B248A9}" type="datetimeFigureOut">
              <a:rPr lang="en-US" dirty="0"/>
              <a:t>2/3/2025</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r>
              <a:rPr lang="en-US"/>
              <a:t>
              </a:t>
            </a:r>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E30AF5A0-43BB-4336-8627-9123B9144D80}" type="slidenum">
              <a:rPr lang="en-US" dirty="0"/>
              <a:t>‹#›</a:t>
            </a:fld>
            <a:endParaRPr lang="en-US"/>
          </a:p>
        </p:txBody>
      </p:sp>
    </p:spTree>
    <p:extLst>
      <p:ext uri="{BB962C8B-B14F-4D97-AF65-F5344CB8AC3E}">
        <p14:creationId xmlns:p14="http://schemas.microsoft.com/office/powerpoint/2010/main" val="2648868316"/>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525477" y="922096"/>
            <a:ext cx="8018449" cy="1127930"/>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536538" y="2128684"/>
            <a:ext cx="3978313" cy="3844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4629150" y="2128684"/>
            <a:ext cx="3914775" cy="3844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0F9DD0EA-4726-4440-BF9D-E88296FC3068}" type="datetimeFigureOut">
              <a:rPr lang="en-US" dirty="0"/>
              <a:t>2/3/2025</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r>
              <a:rPr lang="en-US"/>
              <a:t>
              </a:t>
            </a:r>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E30AF5A0-43BB-4336-8627-9123B9144D80}" type="slidenum">
              <a:rPr lang="en-US" dirty="0"/>
              <a:t>‹#›</a:t>
            </a:fld>
            <a:endParaRPr lang="en-US"/>
          </a:p>
        </p:txBody>
      </p:sp>
    </p:spTree>
    <p:extLst>
      <p:ext uri="{BB962C8B-B14F-4D97-AF65-F5344CB8AC3E}">
        <p14:creationId xmlns:p14="http://schemas.microsoft.com/office/powerpoint/2010/main" val="112967244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514416" y="929148"/>
            <a:ext cx="7980004" cy="761540"/>
          </a:xfrm>
        </p:spPr>
        <p:txBody>
          <a:bodyPr/>
          <a:lstStyle/>
          <a:p>
            <a:r>
              <a:rPr lang="en-US"/>
              <a:t>Click to edit Master title style</a:t>
            </a:r>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536538" y="1681164"/>
            <a:ext cx="3961644" cy="657225"/>
          </a:xfrm>
        </p:spPr>
        <p:txBody>
          <a:bodyPr anchor="b">
            <a:normAutofit/>
          </a:bodyPr>
          <a:lstStyle>
            <a:lvl1pPr marL="0" indent="0">
              <a:buNone/>
              <a:defRPr sz="2133" b="1">
                <a:latin typeface="+mj-lt"/>
              </a:defRPr>
            </a:lvl1pPr>
            <a:lvl2pPr marL="609585" indent="0">
              <a:buNone/>
              <a:defRPr sz="2133" b="1"/>
            </a:lvl2pPr>
            <a:lvl3pPr marL="1219170" indent="0">
              <a:buNone/>
              <a:defRPr sz="2133"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536538" y="2505076"/>
            <a:ext cx="3961644" cy="34237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4629150" y="1681164"/>
            <a:ext cx="3887391" cy="657225"/>
          </a:xfrm>
        </p:spPr>
        <p:txBody>
          <a:bodyPr anchor="b">
            <a:normAutofit/>
          </a:bodyPr>
          <a:lstStyle>
            <a:lvl1pPr marL="0" indent="0">
              <a:buNone/>
              <a:defRPr sz="2133" b="1">
                <a:latin typeface="+mj-lt"/>
              </a:defRPr>
            </a:lvl1pPr>
            <a:lvl2pPr marL="609585" indent="0">
              <a:buNone/>
              <a:defRPr sz="2133" b="1"/>
            </a:lvl2pPr>
            <a:lvl3pPr marL="1219170" indent="0">
              <a:buNone/>
              <a:defRPr sz="2133"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4629150" y="2505076"/>
            <a:ext cx="3887391" cy="34237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19CAD10D-99D1-46B2-A85A-C16850FCF8CF}" type="datetimeFigureOut">
              <a:rPr lang="en-US" dirty="0"/>
              <a:t>2/3/2025</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r>
              <a:rPr lang="en-US"/>
              <a:t>
              </a:t>
            </a:r>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E30AF5A0-43BB-4336-8627-9123B9144D80}" type="slidenum">
              <a:rPr lang="en-US" dirty="0"/>
              <a:t>‹#›</a:t>
            </a:fld>
            <a:endParaRPr lang="en-US"/>
          </a:p>
        </p:txBody>
      </p:sp>
    </p:spTree>
    <p:extLst>
      <p:ext uri="{BB962C8B-B14F-4D97-AF65-F5344CB8AC3E}">
        <p14:creationId xmlns:p14="http://schemas.microsoft.com/office/powerpoint/2010/main" val="1937339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48C67E51-34D6-4E3D-8F41-CC63EA446EDD}" type="datetimeFigureOut">
              <a:rPr lang="en-US" dirty="0"/>
              <a:t>2/3/2025</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r>
              <a:rPr lang="en-US"/>
              <a:t>
              </a:t>
            </a:r>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E30AF5A0-43BB-4336-8627-9123B9144D80}" type="slidenum">
              <a:rPr lang="en-US" dirty="0"/>
              <a:t>‹#›</a:t>
            </a:fld>
            <a:endParaRPr lang="en-US"/>
          </a:p>
        </p:txBody>
      </p:sp>
    </p:spTree>
    <p:extLst>
      <p:ext uri="{BB962C8B-B14F-4D97-AF65-F5344CB8AC3E}">
        <p14:creationId xmlns:p14="http://schemas.microsoft.com/office/powerpoint/2010/main" val="2184902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8D49E550-CE3F-497F-B953-7DE0932F91C0}" type="datetimeFigureOut">
              <a:rPr lang="en-US" dirty="0"/>
              <a:t>2/3/2025</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r>
              <a:rPr lang="en-US"/>
              <a:t>
              </a:t>
            </a:r>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E30AF5A0-43BB-4336-8627-9123B9144D80}" type="slidenum">
              <a:rPr lang="en-US" dirty="0"/>
              <a:t>‹#›</a:t>
            </a:fld>
            <a:endParaRPr lang="en-US"/>
          </a:p>
        </p:txBody>
      </p:sp>
    </p:spTree>
    <p:extLst>
      <p:ext uri="{BB962C8B-B14F-4D97-AF65-F5344CB8AC3E}">
        <p14:creationId xmlns:p14="http://schemas.microsoft.com/office/powerpoint/2010/main" val="4058687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508820" y="781665"/>
            <a:ext cx="3070199" cy="1223452"/>
          </a:xfrm>
        </p:spPr>
        <p:txBody>
          <a:bodyPr anchor="b"/>
          <a:lstStyle>
            <a:lvl1pPr>
              <a:defRPr sz="4267"/>
            </a:lvl1pPr>
          </a:lstStyle>
          <a:p>
            <a:r>
              <a:rPr lang="en-US"/>
              <a:t>Click to edit Master title style</a:t>
            </a:r>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3887391" y="987426"/>
            <a:ext cx="4629150" cy="4873625"/>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516194" y="2315498"/>
            <a:ext cx="3070199" cy="3553491"/>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217A0BF4-BAA0-4539-95F2-9C4277F97478}" type="datetimeFigureOut">
              <a:rPr lang="en-US" dirty="0"/>
              <a:t>2/3/2025</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r>
              <a:rPr lang="en-US"/>
              <a:t>
              </a:t>
            </a:r>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E30AF5A0-43BB-4336-8627-9123B9144D80}" type="slidenum">
              <a:rPr lang="en-US" dirty="0"/>
              <a:t>‹#›</a:t>
            </a:fld>
            <a:endParaRPr lang="en-US"/>
          </a:p>
        </p:txBody>
      </p:sp>
    </p:spTree>
    <p:extLst>
      <p:ext uri="{BB962C8B-B14F-4D97-AF65-F5344CB8AC3E}">
        <p14:creationId xmlns:p14="http://schemas.microsoft.com/office/powerpoint/2010/main" val="331726128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512507" y="1066801"/>
            <a:ext cx="3077573" cy="1317523"/>
          </a:xfrm>
        </p:spPr>
        <p:txBody>
          <a:bodyPr anchor="b"/>
          <a:lstStyle>
            <a:lvl1pPr>
              <a:defRPr sz="4267"/>
            </a:lvl1pPr>
          </a:lstStyle>
          <a:p>
            <a:r>
              <a:rPr lang="en-US"/>
              <a:t>Click to edit Master title style</a:t>
            </a:r>
          </a:p>
        </p:txBody>
      </p:sp>
      <p:sp>
        <p:nvSpPr>
          <p:cNvPr id="3" name="Picture Placeholder 2">
            <a:extLst>
              <a:ext uri="{FF2B5EF4-FFF2-40B4-BE49-F238E27FC236}">
                <a16:creationId xmlns:a16="http://schemas.microsoft.com/office/drawing/2014/main" id="{3905F473-761A-4002-AF70-9FF878D0139E}"/>
              </a:ext>
            </a:extLst>
          </p:cNvPr>
          <p:cNvSpPr>
            <a:spLocks noGrp="1" noChangeAspect="1"/>
          </p:cNvSpPr>
          <p:nvPr>
            <p:ph type="pic" idx="1"/>
          </p:nvPr>
        </p:nvSpPr>
        <p:spPr>
          <a:xfrm>
            <a:off x="3887391" y="1066800"/>
            <a:ext cx="4629150" cy="4794250"/>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512507" y="2552700"/>
            <a:ext cx="3077573" cy="3316288"/>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52E9884E-D945-496C-84BE-49C61F78F9EC}" type="datetimeFigureOut">
              <a:rPr lang="en-US" dirty="0"/>
              <a:t>2/3/2025</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r>
              <a:rPr lang="en-US"/>
              <a:t>
              </a:t>
            </a:r>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E30AF5A0-43BB-4336-8627-9123B9144D80}" type="slidenum">
              <a:rPr lang="en-US" dirty="0"/>
              <a:t>‹#›</a:t>
            </a:fld>
            <a:endParaRPr lang="en-US"/>
          </a:p>
        </p:txBody>
      </p:sp>
    </p:spTree>
    <p:extLst>
      <p:ext uri="{BB962C8B-B14F-4D97-AF65-F5344CB8AC3E}">
        <p14:creationId xmlns:p14="http://schemas.microsoft.com/office/powerpoint/2010/main" val="2455236436"/>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525477" y="922096"/>
            <a:ext cx="8018449" cy="137103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525477" y="2293126"/>
            <a:ext cx="8018449" cy="363608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6277086" y="6356351"/>
            <a:ext cx="1944446" cy="365125"/>
          </a:xfrm>
          <a:prstGeom prst="rect">
            <a:avLst/>
          </a:prstGeom>
        </p:spPr>
        <p:txBody>
          <a:bodyPr vert="horz" lIns="91440" tIns="45720" rIns="91440" bIns="45720" rtlCol="0" anchor="ctr"/>
          <a:lstStyle>
            <a:lvl1pPr algn="r">
              <a:defRPr sz="1400">
                <a:solidFill>
                  <a:schemeClr val="tx1"/>
                </a:solidFill>
                <a:latin typeface="+mj-lt"/>
              </a:defRPr>
            </a:lvl1pPr>
          </a:lstStyle>
          <a:p>
            <a:fld id="{CD438618-DEE5-47CF-A8B2-A9E090D503CD}" type="datetimeFigureOut">
              <a:rPr lang="en-US" dirty="0"/>
              <a:t>2/3/2025</a:t>
            </a:fld>
            <a:endParaRPr lang="en-US"/>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536538" y="6356351"/>
            <a:ext cx="3404795" cy="365125"/>
          </a:xfrm>
          <a:prstGeom prst="rect">
            <a:avLst/>
          </a:prstGeom>
        </p:spPr>
        <p:txBody>
          <a:bodyPr vert="horz" lIns="91440" tIns="45720" rIns="91440" bIns="45720" rtlCol="0" anchor="ctr"/>
          <a:lstStyle>
            <a:lvl1pPr algn="l">
              <a:defRPr sz="1400">
                <a:solidFill>
                  <a:schemeClr val="tx1"/>
                </a:solidFill>
                <a:latin typeface="+mj-lt"/>
              </a:defRPr>
            </a:lvl1pPr>
          </a:lstStyle>
          <a:p>
            <a:r>
              <a:rPr lang="en-US"/>
              <a:t>
              </a:t>
            </a:r>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8189259" y="6356351"/>
            <a:ext cx="504266" cy="365125"/>
          </a:xfrm>
          <a:prstGeom prst="rect">
            <a:avLst/>
          </a:prstGeom>
        </p:spPr>
        <p:txBody>
          <a:bodyPr vert="horz" lIns="91440" tIns="45720" rIns="91440" bIns="45720" rtlCol="0" anchor="ctr"/>
          <a:lstStyle>
            <a:lvl1pPr algn="r">
              <a:defRPr sz="2400">
                <a:solidFill>
                  <a:schemeClr val="tx1"/>
                </a:solidFill>
              </a:defRPr>
            </a:lvl1pPr>
          </a:lstStyle>
          <a:p>
            <a:fld id="{E30AF5A0-43BB-4336-8627-9123B9144D80}" type="slidenum">
              <a:rPr lang="en-US" dirty="0"/>
              <a:t>‹#›</a:t>
            </a:fld>
            <a:endParaRPr lang="en-US"/>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600075" y="723900"/>
            <a:ext cx="794385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600075" y="6142781"/>
            <a:ext cx="794385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70728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orient="horz" pos="672" userDrawn="1">
          <p15:clr>
            <a:srgbClr val="F26B43"/>
          </p15:clr>
        </p15:guide>
        <p15:guide id="4" orient="horz" pos="912" userDrawn="1">
          <p15:clr>
            <a:srgbClr val="F26B43"/>
          </p15:clr>
        </p15:guide>
        <p15:guide id="5" pos="5382" userDrawn="1">
          <p15:clr>
            <a:srgbClr val="F26B43"/>
          </p15:clr>
        </p15:guide>
        <p15:guide id="6" pos="378" userDrawn="1">
          <p15:clr>
            <a:srgbClr val="F26B43"/>
          </p15:clr>
        </p15:guide>
        <p15:guide id="7" orient="horz" pos="3864" userDrawn="1">
          <p15:clr>
            <a:srgbClr val="F26B43"/>
          </p15:clr>
        </p15:guide>
        <p15:guide id="8" orient="horz" pos="45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dese.ade.arkansas.gov/Offices/office-of-early-childhood/informational-provider-calls" TargetMode="External"/><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hyperlink" Target="https://dese.ade.arkansas.gov/Offices/office-of-early-childhood/child-care-licensin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hyperlink" Target="https://dese.ade.arkansas.gov/Offices/office-of-early-childhood/child-care-licensin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hyperlink" Target="https://dese.ade.arkansas.gov/Offices/office-of-early-childhood/child-care-licensing"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cnpus.ade.arkansas.gov/Prod/Splash.aspx" TargetMode="External"/><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s://cnpus.ade.arkansas.gov/Prod/Splash.aspx" TargetMode="External"/><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cnpus.ade.arkansas.gov/Prod/Splash.aspx" TargetMode="External"/><Relationship Id="rId2" Type="http://schemas.openxmlformats.org/officeDocument/2006/relationships/image" Target="../media/image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EF232-0671-EC42-8651-64D02AECBA04}"/>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F569BE51-3F4F-1F43-9545-D64321D0691F}"/>
              </a:ext>
            </a:extLst>
          </p:cNvPr>
          <p:cNvSpPr>
            <a:spLocks noGrp="1"/>
          </p:cNvSpPr>
          <p:nvPr>
            <p:ph type="subTitle" idx="1"/>
          </p:nvPr>
        </p:nvSpPr>
        <p:spPr/>
        <p:txBody>
          <a:bodyPr/>
          <a:lstStyle/>
          <a:p>
            <a:endParaRPr lang="en-US"/>
          </a:p>
        </p:txBody>
      </p:sp>
      <p:pic>
        <p:nvPicPr>
          <p:cNvPr id="7" name="Picture 6">
            <a:extLst>
              <a:ext uri="{FF2B5EF4-FFF2-40B4-BE49-F238E27FC236}">
                <a16:creationId xmlns:a16="http://schemas.microsoft.com/office/drawing/2014/main" id="{8391DFB7-6552-0444-B18B-8CE0CAE45448}"/>
              </a:ext>
            </a:extLst>
          </p:cNvPr>
          <p:cNvPicPr>
            <a:picLocks noChangeAspect="1"/>
          </p:cNvPicPr>
          <p:nvPr/>
        </p:nvPicPr>
        <p:blipFill>
          <a:blip r:embed="rId2"/>
          <a:stretch>
            <a:fillRect/>
          </a:stretch>
        </p:blipFill>
        <p:spPr>
          <a:xfrm>
            <a:off x="-36142" y="1224"/>
            <a:ext cx="9216284" cy="6912213"/>
          </a:xfrm>
          <a:prstGeom prst="rect">
            <a:avLst/>
          </a:prstGeom>
        </p:spPr>
      </p:pic>
      <p:sp>
        <p:nvSpPr>
          <p:cNvPr id="5" name="TextBox 4">
            <a:extLst>
              <a:ext uri="{FF2B5EF4-FFF2-40B4-BE49-F238E27FC236}">
                <a16:creationId xmlns:a16="http://schemas.microsoft.com/office/drawing/2014/main" id="{5046124D-D16E-9C40-8F39-43DA86314F7F}"/>
              </a:ext>
            </a:extLst>
          </p:cNvPr>
          <p:cNvSpPr txBox="1"/>
          <p:nvPr/>
        </p:nvSpPr>
        <p:spPr>
          <a:xfrm>
            <a:off x="5680074" y="4013076"/>
            <a:ext cx="3530587" cy="3624069"/>
          </a:xfrm>
          <a:prstGeom prst="rect">
            <a:avLst/>
          </a:prstGeom>
          <a:noFill/>
        </p:spPr>
        <p:txBody>
          <a:bodyPr wrap="square" lIns="91440" tIns="45720" rIns="91440" bIns="45720" rtlCol="0" anchor="t">
            <a:spAutoFit/>
          </a:bodyPr>
          <a:lstStyle/>
          <a:p>
            <a:pPr algn="ctr"/>
            <a:r>
              <a:rPr lang="en-US" sz="1400" b="1">
                <a:latin typeface="Aptos"/>
              </a:rPr>
              <a:t>Meeting Agenda</a:t>
            </a:r>
          </a:p>
          <a:p>
            <a:pPr algn="ctr"/>
            <a:endParaRPr lang="en-US" sz="1400">
              <a:latin typeface="Aptos" panose="020B0004020202020204" pitchFamily="34" charset="0"/>
              <a:ea typeface="Calibri"/>
              <a:cs typeface="Calibri"/>
            </a:endParaRPr>
          </a:p>
          <a:p>
            <a:pPr fontAlgn="base"/>
            <a:r>
              <a:rPr lang="en-US" sz="1400" b="0" i="0">
                <a:solidFill>
                  <a:srgbClr val="000000"/>
                </a:solidFill>
                <a:effectLst/>
                <a:latin typeface="Aptos"/>
              </a:rPr>
              <a:t>• </a:t>
            </a:r>
            <a:r>
              <a:rPr lang="en-US" sz="1400" b="1">
                <a:solidFill>
                  <a:srgbClr val="000000"/>
                </a:solidFill>
                <a:latin typeface="Aptos"/>
              </a:rPr>
              <a:t>Lori Bridges            </a:t>
            </a:r>
            <a:r>
              <a:rPr lang="en-US" sz="1400">
                <a:solidFill>
                  <a:srgbClr val="000000"/>
                </a:solidFill>
                <a:latin typeface="Aptos"/>
              </a:rPr>
              <a:t>– EC Curriculum  </a:t>
            </a:r>
            <a:r>
              <a:rPr lang="en-US" sz="1200">
                <a:solidFill>
                  <a:srgbClr val="000000"/>
                </a:solidFill>
                <a:latin typeface="Aptos"/>
              </a:rPr>
              <a:t>	                        </a:t>
            </a:r>
            <a:r>
              <a:rPr lang="en-US" sz="1400">
                <a:solidFill>
                  <a:srgbClr val="000000"/>
                </a:solidFill>
                <a:latin typeface="Aptos"/>
              </a:rPr>
              <a:t>Review Process  </a:t>
            </a:r>
          </a:p>
          <a:p>
            <a:pPr algn="l" fontAlgn="base"/>
            <a:endParaRPr lang="en-US" sz="1350">
              <a:solidFill>
                <a:srgbClr val="000000"/>
              </a:solidFill>
              <a:latin typeface="Aptos"/>
            </a:endParaRPr>
          </a:p>
          <a:p>
            <a:pPr algn="l" fontAlgn="base"/>
            <a:r>
              <a:rPr lang="en-US" sz="1400" b="0" i="0">
                <a:solidFill>
                  <a:srgbClr val="000000"/>
                </a:solidFill>
                <a:effectLst/>
                <a:latin typeface="Aptos"/>
              </a:rPr>
              <a:t>• </a:t>
            </a:r>
            <a:r>
              <a:rPr lang="en-US" sz="1400" b="1" i="0">
                <a:solidFill>
                  <a:srgbClr val="000000"/>
                </a:solidFill>
                <a:effectLst/>
                <a:latin typeface="Aptos"/>
              </a:rPr>
              <a:t>Perry Hunter         </a:t>
            </a:r>
            <a:r>
              <a:rPr lang="en-US" sz="1400">
                <a:solidFill>
                  <a:srgbClr val="000000"/>
                </a:solidFill>
                <a:latin typeface="Aptos"/>
              </a:rPr>
              <a:t>– </a:t>
            </a:r>
            <a:r>
              <a:rPr lang="en-US" sz="1400" b="0" i="0">
                <a:solidFill>
                  <a:schemeClr val="tx2"/>
                </a:solidFill>
                <a:effectLst/>
                <a:latin typeface="Aptos" panose="020B0004020202020204" pitchFamily="34" charset="0"/>
                <a:ea typeface="Roboto" panose="02000000000000000000" pitchFamily="2" charset="0"/>
                <a:cs typeface="Roboto" panose="02000000000000000000" pitchFamily="2" charset="0"/>
              </a:rPr>
              <a:t>Child and Adult Care </a:t>
            </a:r>
          </a:p>
          <a:p>
            <a:pPr algn="ctr" fontAlgn="base"/>
            <a:r>
              <a:rPr lang="en-US" sz="1400" b="0" i="0">
                <a:solidFill>
                  <a:schemeClr val="tx2"/>
                </a:solidFill>
                <a:effectLst/>
                <a:latin typeface="Aptos" panose="020B0004020202020204" pitchFamily="34" charset="0"/>
                <a:ea typeface="Roboto" panose="02000000000000000000" pitchFamily="2" charset="0"/>
                <a:cs typeface="Roboto" panose="02000000000000000000" pitchFamily="2" charset="0"/>
              </a:rPr>
              <a:t>                         Food Program</a:t>
            </a:r>
          </a:p>
          <a:p>
            <a:pPr algn="l" fontAlgn="base"/>
            <a:endParaRPr lang="en-US" sz="1400" b="0" i="0">
              <a:solidFill>
                <a:srgbClr val="000000"/>
              </a:solidFill>
              <a:effectLst/>
              <a:latin typeface="Aptos"/>
            </a:endParaRPr>
          </a:p>
          <a:p>
            <a:pPr algn="l" fontAlgn="base"/>
            <a:r>
              <a:rPr lang="en-US" sz="1400" b="0" i="0">
                <a:solidFill>
                  <a:srgbClr val="000000"/>
                </a:solidFill>
                <a:effectLst/>
                <a:latin typeface="Aptos"/>
              </a:rPr>
              <a:t>• </a:t>
            </a:r>
            <a:r>
              <a:rPr lang="en-US" sz="1400" b="1" i="0">
                <a:solidFill>
                  <a:srgbClr val="000000"/>
                </a:solidFill>
                <a:effectLst/>
                <a:latin typeface="Aptos"/>
              </a:rPr>
              <a:t>Tonya Williams </a:t>
            </a:r>
            <a:r>
              <a:rPr lang="en-US" sz="1600" b="0" i="0">
                <a:solidFill>
                  <a:srgbClr val="000000"/>
                </a:solidFill>
                <a:effectLst/>
                <a:latin typeface="Aptos"/>
              </a:rPr>
              <a:t>– </a:t>
            </a:r>
            <a:r>
              <a:rPr lang="en-US" sz="1400" b="0" i="0">
                <a:solidFill>
                  <a:srgbClr val="000000"/>
                </a:solidFill>
                <a:effectLst/>
                <a:latin typeface="Aptos"/>
              </a:rPr>
              <a:t>Ext Communication</a:t>
            </a:r>
          </a:p>
          <a:p>
            <a:pPr algn="l" fontAlgn="base"/>
            <a:endParaRPr lang="en-US" sz="1400" b="0" i="0">
              <a:solidFill>
                <a:srgbClr val="000000"/>
              </a:solidFill>
              <a:effectLst/>
              <a:latin typeface="Aptos"/>
            </a:endParaRPr>
          </a:p>
          <a:p>
            <a:pPr algn="l" fontAlgn="base"/>
            <a:r>
              <a:rPr lang="en-US" sz="1400" b="0" i="0">
                <a:solidFill>
                  <a:srgbClr val="000000"/>
                </a:solidFill>
                <a:effectLst/>
                <a:latin typeface="Aptos"/>
              </a:rPr>
              <a:t>• </a:t>
            </a:r>
            <a:r>
              <a:rPr lang="en-US" sz="1400" b="1">
                <a:solidFill>
                  <a:srgbClr val="000000"/>
                </a:solidFill>
                <a:latin typeface="Aptos"/>
              </a:rPr>
              <a:t>Brandy Ishmon      </a:t>
            </a:r>
            <a:r>
              <a:rPr lang="en-US" sz="1400">
                <a:solidFill>
                  <a:srgbClr val="000000"/>
                </a:solidFill>
                <a:latin typeface="Aptos"/>
              </a:rPr>
              <a:t>– Waitlist </a:t>
            </a:r>
          </a:p>
          <a:p>
            <a:pPr algn="l" fontAlgn="base"/>
            <a:r>
              <a:rPr lang="en-US" sz="1400">
                <a:solidFill>
                  <a:srgbClr val="000000"/>
                </a:solidFill>
                <a:latin typeface="Aptos"/>
              </a:rPr>
              <a:t>                                           – CCDF Changes</a:t>
            </a:r>
          </a:p>
          <a:p>
            <a:pPr algn="l" fontAlgn="base"/>
            <a:endParaRPr lang="en-US" sz="1400">
              <a:solidFill>
                <a:srgbClr val="000000"/>
              </a:solidFill>
              <a:latin typeface="Aptos"/>
            </a:endParaRPr>
          </a:p>
          <a:p>
            <a:pPr algn="l" fontAlgn="base"/>
            <a:r>
              <a:rPr lang="en-US" sz="1600">
                <a:solidFill>
                  <a:srgbClr val="000000"/>
                </a:solidFill>
                <a:latin typeface="Aptos"/>
              </a:rPr>
              <a:t>                                    </a:t>
            </a:r>
            <a:endParaRPr lang="en-US" sz="1400" b="0" i="0">
              <a:solidFill>
                <a:srgbClr val="000000"/>
              </a:solidFill>
              <a:effectLst/>
              <a:latin typeface="Aptos" panose="020B0004020202020204" pitchFamily="34" charset="0"/>
            </a:endParaRPr>
          </a:p>
          <a:p>
            <a:pPr algn="l" fontAlgn="base"/>
            <a:r>
              <a:rPr lang="en-US" sz="1400" b="0" i="0">
                <a:solidFill>
                  <a:srgbClr val="000000"/>
                </a:solidFill>
                <a:effectLst/>
                <a:latin typeface="Aptos"/>
              </a:rPr>
              <a:t>	</a:t>
            </a:r>
            <a:endParaRPr lang="en-US" sz="1600" b="0" i="0">
              <a:solidFill>
                <a:srgbClr val="000000"/>
              </a:solidFill>
              <a:effectLst/>
              <a:highlight>
                <a:srgbClr val="FFFFFF"/>
              </a:highlight>
              <a:latin typeface="Aptos"/>
            </a:endParaRPr>
          </a:p>
          <a:p>
            <a:endParaRPr lang="en-US">
              <a:cs typeface="Calibri" panose="020F0502020204030204"/>
            </a:endParaRPr>
          </a:p>
        </p:txBody>
      </p:sp>
      <p:sp>
        <p:nvSpPr>
          <p:cNvPr id="6" name="TextBox 5">
            <a:extLst>
              <a:ext uri="{FF2B5EF4-FFF2-40B4-BE49-F238E27FC236}">
                <a16:creationId xmlns:a16="http://schemas.microsoft.com/office/drawing/2014/main" id="{3D391011-FBBE-3CBB-8397-B4B4BEFE0415}"/>
              </a:ext>
            </a:extLst>
          </p:cNvPr>
          <p:cNvSpPr txBox="1"/>
          <p:nvPr/>
        </p:nvSpPr>
        <p:spPr>
          <a:xfrm>
            <a:off x="378758" y="647812"/>
            <a:ext cx="4935726" cy="2585323"/>
          </a:xfrm>
          <a:prstGeom prst="rect">
            <a:avLst/>
          </a:prstGeom>
          <a:noFill/>
        </p:spPr>
        <p:txBody>
          <a:bodyPr wrap="square" lIns="91440" tIns="45720" rIns="91440" bIns="45720" rtlCol="0" anchor="t">
            <a:spAutoFit/>
          </a:bodyPr>
          <a:lstStyle/>
          <a:p>
            <a:pPr algn="ctr"/>
            <a:r>
              <a:rPr lang="en-US" sz="5400" b="1">
                <a:solidFill>
                  <a:srgbClr val="00B0F0"/>
                </a:solidFill>
                <a:latin typeface="Arial" panose="020B0604020202020204" pitchFamily="34" charset="0"/>
                <a:cs typeface="Arial" panose="020B0604020202020204" pitchFamily="34" charset="0"/>
              </a:rPr>
              <a:t>Welcome to the Monthly Provider Call. </a:t>
            </a:r>
            <a:endParaRPr lang="en-US" sz="3200" b="1"/>
          </a:p>
        </p:txBody>
      </p:sp>
      <p:sp>
        <p:nvSpPr>
          <p:cNvPr id="4" name="TextBox 3">
            <a:extLst>
              <a:ext uri="{FF2B5EF4-FFF2-40B4-BE49-F238E27FC236}">
                <a16:creationId xmlns:a16="http://schemas.microsoft.com/office/drawing/2014/main" id="{787A07AA-EFCA-FBA4-197E-7E2809BA195E}"/>
              </a:ext>
            </a:extLst>
          </p:cNvPr>
          <p:cNvSpPr txBox="1"/>
          <p:nvPr/>
        </p:nvSpPr>
        <p:spPr>
          <a:xfrm>
            <a:off x="1011751" y="3546825"/>
            <a:ext cx="339762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a:cs typeface="Segoe UI"/>
              </a:rPr>
              <a:t>The meeting will </a:t>
            </a:r>
            <a:r>
              <a:rPr lang="en-US">
                <a:cs typeface="Segoe UI"/>
              </a:rPr>
              <a:t>​</a:t>
            </a:r>
          </a:p>
          <a:p>
            <a:pPr algn="ctr"/>
            <a:r>
              <a:rPr lang="en-US" b="1">
                <a:cs typeface="Segoe UI"/>
              </a:rPr>
              <a:t>begin at 12:00 pm.</a:t>
            </a:r>
            <a:r>
              <a:rPr lang="en-US">
                <a:cs typeface="Segoe UI"/>
              </a:rPr>
              <a:t>​</a:t>
            </a:r>
          </a:p>
        </p:txBody>
      </p:sp>
    </p:spTree>
    <p:extLst>
      <p:ext uri="{BB962C8B-B14F-4D97-AF65-F5344CB8AC3E}">
        <p14:creationId xmlns:p14="http://schemas.microsoft.com/office/powerpoint/2010/main" val="4238705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76635C-1047-C5BA-32B7-579E4D52ED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4A9679-1D3B-768E-B562-4C8FF1709395}"/>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BD1A582C-D171-61E8-CB2E-18AF72E68A0F}"/>
              </a:ext>
            </a:extLst>
          </p:cNvPr>
          <p:cNvPicPr>
            <a:picLocks noChangeAspect="1"/>
          </p:cNvPicPr>
          <p:nvPr/>
        </p:nvPicPr>
        <p:blipFill>
          <a:blip r:embed="rId2"/>
          <a:stretch>
            <a:fillRect/>
          </a:stretch>
        </p:blipFill>
        <p:spPr>
          <a:xfrm>
            <a:off x="0" y="-28934"/>
            <a:ext cx="9144000" cy="6886933"/>
          </a:xfrm>
          <a:prstGeom prst="rect">
            <a:avLst/>
          </a:prstGeom>
        </p:spPr>
      </p:pic>
      <p:sp>
        <p:nvSpPr>
          <p:cNvPr id="3" name="TextBox 2">
            <a:extLst>
              <a:ext uri="{FF2B5EF4-FFF2-40B4-BE49-F238E27FC236}">
                <a16:creationId xmlns:a16="http://schemas.microsoft.com/office/drawing/2014/main" id="{DB69FDD4-E599-7610-AE87-29343456ADD0}"/>
              </a:ext>
            </a:extLst>
          </p:cNvPr>
          <p:cNvSpPr txBox="1"/>
          <p:nvPr/>
        </p:nvSpPr>
        <p:spPr>
          <a:xfrm flipH="1">
            <a:off x="1036616" y="3167271"/>
            <a:ext cx="7070762" cy="769441"/>
          </a:xfrm>
          <a:prstGeom prst="rect">
            <a:avLst/>
          </a:prstGeom>
          <a:noFill/>
        </p:spPr>
        <p:txBody>
          <a:bodyPr wrap="square" lIns="91440" tIns="45720" rIns="91440" bIns="45720" rtlCol="0" anchor="t">
            <a:spAutoFit/>
          </a:bodyPr>
          <a:lstStyle/>
          <a:p>
            <a:pPr algn="ctr" fontAlgn="base"/>
            <a:r>
              <a:rPr lang="en-US" sz="4400" b="0" i="0">
                <a:solidFill>
                  <a:srgbClr val="474747"/>
                </a:solidFill>
                <a:effectLst/>
                <a:latin typeface="Roboto" panose="02000000000000000000" pitchFamily="2" charset="0"/>
              </a:rPr>
              <a:t> </a:t>
            </a:r>
            <a:endParaRPr lang="en-US" sz="2400" b="0" i="0">
              <a:effectLst/>
              <a:latin typeface="Aptos" panose="020B0004020202020204" pitchFamily="34" charset="0"/>
            </a:endParaRPr>
          </a:p>
        </p:txBody>
      </p:sp>
      <p:sp>
        <p:nvSpPr>
          <p:cNvPr id="5" name="Title 1">
            <a:extLst>
              <a:ext uri="{FF2B5EF4-FFF2-40B4-BE49-F238E27FC236}">
                <a16:creationId xmlns:a16="http://schemas.microsoft.com/office/drawing/2014/main" id="{A259A721-B7CA-D6F9-24F4-25CF40EFAAA6}"/>
              </a:ext>
            </a:extLst>
          </p:cNvPr>
          <p:cNvSpPr>
            <a:spLocks noGrp="1"/>
          </p:cNvSpPr>
          <p:nvPr/>
        </p:nvSpPr>
        <p:spPr>
          <a:xfrm>
            <a:off x="231386" y="1825662"/>
            <a:ext cx="3335673" cy="76944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a:latin typeface="Calibri" panose="020F0502020204030204" pitchFamily="34" charset="0"/>
                <a:cs typeface="Calibri" panose="020F0502020204030204" pitchFamily="34" charset="0"/>
              </a:rPr>
              <a:t>FUNDING SOURCE</a:t>
            </a:r>
          </a:p>
        </p:txBody>
      </p:sp>
      <p:sp>
        <p:nvSpPr>
          <p:cNvPr id="7" name="Content Placeholder 2">
            <a:extLst>
              <a:ext uri="{FF2B5EF4-FFF2-40B4-BE49-F238E27FC236}">
                <a16:creationId xmlns:a16="http://schemas.microsoft.com/office/drawing/2014/main" id="{7359AACA-91F4-7B38-A878-22B9F0FF0AE7}"/>
              </a:ext>
            </a:extLst>
          </p:cNvPr>
          <p:cNvSpPr>
            <a:spLocks noGrp="1"/>
          </p:cNvSpPr>
          <p:nvPr/>
        </p:nvSpPr>
        <p:spPr>
          <a:xfrm>
            <a:off x="231386" y="2506291"/>
            <a:ext cx="3677216" cy="300179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0" i="0" u="none" strike="noStrike">
                <a:solidFill>
                  <a:srgbClr val="000000"/>
                </a:solidFill>
                <a:effectLst/>
                <a:latin typeface="Calibri" panose="020F0502020204030204" pitchFamily="34" charset="0"/>
                <a:cs typeface="Calibri" panose="020F0502020204030204" pitchFamily="34" charset="0"/>
              </a:rPr>
              <a:t>The United States Department of Agriculture (USDA) provides funding for the Child and Adult Care Food Program (CACFP) through grants and other means. This funding helps state agencies and institutions provide nutritious food to eligible participants. </a:t>
            </a:r>
            <a:r>
              <a:rPr lang="en-US" sz="2400" b="0" i="0">
                <a:solidFill>
                  <a:srgbClr val="000000"/>
                </a:solidFill>
                <a:effectLst/>
                <a:latin typeface="Calibri" panose="020F0502020204030204" pitchFamily="34" charset="0"/>
                <a:cs typeface="Calibri" panose="020F0502020204030204" pitchFamily="34" charset="0"/>
              </a:rPr>
              <a:t>​</a:t>
            </a:r>
            <a:endParaRPr lang="en-US" sz="2400">
              <a:latin typeface="Calibri" panose="020F0502020204030204" pitchFamily="34" charset="0"/>
              <a:cs typeface="Calibri" panose="020F0502020204030204" pitchFamily="34" charset="0"/>
            </a:endParaRPr>
          </a:p>
        </p:txBody>
      </p:sp>
      <p:sp>
        <p:nvSpPr>
          <p:cNvPr id="8" name="Content Placeholder 3">
            <a:extLst>
              <a:ext uri="{FF2B5EF4-FFF2-40B4-BE49-F238E27FC236}">
                <a16:creationId xmlns:a16="http://schemas.microsoft.com/office/drawing/2014/main" id="{62FA09DC-655D-2800-2F73-6E0966CE9B90}"/>
              </a:ext>
            </a:extLst>
          </p:cNvPr>
          <p:cNvSpPr>
            <a:spLocks noGrp="1"/>
          </p:cNvSpPr>
          <p:nvPr/>
        </p:nvSpPr>
        <p:spPr>
          <a:xfrm>
            <a:off x="4234240" y="1825662"/>
            <a:ext cx="4609723" cy="473995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fontAlgn="base">
              <a:lnSpc>
                <a:spcPct val="100000"/>
              </a:lnSpc>
              <a:spcBef>
                <a:spcPts val="0"/>
              </a:spcBef>
              <a:buNone/>
            </a:pPr>
            <a:r>
              <a:rPr lang="en-US" sz="3100" b="1" i="0" u="none" strike="noStrike">
                <a:solidFill>
                  <a:srgbClr val="000000"/>
                </a:solidFill>
                <a:effectLst/>
                <a:latin typeface="Calibri" panose="020F0502020204030204" pitchFamily="34" charset="0"/>
                <a:cs typeface="Calibri" panose="020F0502020204030204" pitchFamily="34" charset="0"/>
              </a:rPr>
              <a:t>Example of how to calculate reimbursement</a:t>
            </a:r>
            <a:r>
              <a:rPr lang="en-US" sz="3200" b="1" i="0">
                <a:solidFill>
                  <a:srgbClr val="000000"/>
                </a:solidFill>
                <a:effectLst/>
                <a:latin typeface="Calibri" panose="020F0502020204030204" pitchFamily="34" charset="0"/>
                <a:cs typeface="Calibri" panose="020F0502020204030204" pitchFamily="34" charset="0"/>
              </a:rPr>
              <a:t>​</a:t>
            </a:r>
          </a:p>
          <a:p>
            <a:pPr lvl="1" fontAlgn="base">
              <a:lnSpc>
                <a:spcPts val="3000"/>
              </a:lnSpc>
              <a:buFont typeface="Wingdings" panose="05000000000000000000" pitchFamily="2" charset="2"/>
              <a:buChar char="q"/>
            </a:pPr>
            <a:r>
              <a:rPr lang="en-US" sz="2800" b="0" i="0" u="none" strike="noStrike">
                <a:solidFill>
                  <a:srgbClr val="000000"/>
                </a:solidFill>
                <a:effectLst/>
                <a:latin typeface="Calibri" panose="020F0502020204030204" pitchFamily="34" charset="0"/>
                <a:cs typeface="Calibri" panose="020F0502020204030204" pitchFamily="34" charset="0"/>
              </a:rPr>
              <a:t>Formula: </a:t>
            </a:r>
            <a:r>
              <a:rPr lang="en-US" sz="2800" b="0" i="0">
                <a:solidFill>
                  <a:srgbClr val="000000"/>
                </a:solidFill>
                <a:effectLst/>
                <a:latin typeface="Calibri" panose="020F0502020204030204" pitchFamily="34" charset="0"/>
                <a:cs typeface="Calibri" panose="020F0502020204030204" pitchFamily="34" charset="0"/>
              </a:rPr>
              <a:t>​</a:t>
            </a:r>
          </a:p>
          <a:p>
            <a:pPr marL="457200" lvl="1" indent="0" fontAlgn="base">
              <a:lnSpc>
                <a:spcPct val="100000"/>
              </a:lnSpc>
              <a:spcBef>
                <a:spcPts val="0"/>
              </a:spcBef>
              <a:buNone/>
            </a:pPr>
            <a:r>
              <a:rPr lang="en-US" b="0" i="0" u="none" strike="noStrike">
                <a:solidFill>
                  <a:srgbClr val="000000"/>
                </a:solidFill>
                <a:effectLst/>
                <a:latin typeface="Calibri" panose="020F0502020204030204" pitchFamily="34" charset="0"/>
                <a:cs typeface="Calibri" panose="020F0502020204030204" pitchFamily="34" charset="0"/>
              </a:rPr>
              <a:t>Meal x rates x days =             monthly reimbursement</a:t>
            </a:r>
            <a:r>
              <a:rPr lang="en-US" b="0" i="0">
                <a:solidFill>
                  <a:srgbClr val="000000"/>
                </a:solidFill>
                <a:effectLst/>
                <a:latin typeface="Calibri" panose="020F0502020204030204" pitchFamily="34" charset="0"/>
                <a:cs typeface="Calibri" panose="020F0502020204030204" pitchFamily="34" charset="0"/>
              </a:rPr>
              <a:t>​</a:t>
            </a:r>
          </a:p>
          <a:p>
            <a:pPr marL="0" indent="0" algn="l" rtl="0" fontAlgn="base">
              <a:lnSpc>
                <a:spcPct val="100000"/>
              </a:lnSpc>
              <a:spcBef>
                <a:spcPts val="0"/>
              </a:spcBef>
              <a:buNone/>
            </a:pPr>
            <a:endParaRPr lang="en-US" sz="2200" b="0" i="0">
              <a:solidFill>
                <a:srgbClr val="000000"/>
              </a:solidFill>
              <a:effectLst/>
              <a:latin typeface="Calibri" panose="020F0502020204030204" pitchFamily="34" charset="0"/>
              <a:cs typeface="Calibri" panose="020F0502020204030204" pitchFamily="34" charset="0"/>
            </a:endParaRPr>
          </a:p>
          <a:p>
            <a:pPr algn="l" rtl="0" fontAlgn="base">
              <a:lnSpc>
                <a:spcPct val="100000"/>
              </a:lnSpc>
              <a:spcBef>
                <a:spcPts val="0"/>
              </a:spcBef>
            </a:pPr>
            <a:r>
              <a:rPr lang="en-US" sz="2400" b="0" i="0" u="none" strike="noStrike">
                <a:solidFill>
                  <a:srgbClr val="000000"/>
                </a:solidFill>
                <a:effectLst/>
                <a:latin typeface="Calibri" panose="020F0502020204030204" pitchFamily="34" charset="0"/>
                <a:cs typeface="Calibri" panose="020F0502020204030204" pitchFamily="34" charset="0"/>
              </a:rPr>
              <a:t>Breakfast x 2.37 x 23 days= $54.51</a:t>
            </a:r>
            <a:r>
              <a:rPr lang="en-US" sz="2400" b="0" i="0">
                <a:solidFill>
                  <a:srgbClr val="000000"/>
                </a:solidFill>
                <a:effectLst/>
                <a:latin typeface="Calibri" panose="020F0502020204030204" pitchFamily="34" charset="0"/>
                <a:cs typeface="Calibri" panose="020F0502020204030204" pitchFamily="34" charset="0"/>
              </a:rPr>
              <a:t>​</a:t>
            </a:r>
          </a:p>
          <a:p>
            <a:pPr algn="l" rtl="0" fontAlgn="base">
              <a:lnSpc>
                <a:spcPct val="100000"/>
              </a:lnSpc>
              <a:spcBef>
                <a:spcPts val="0"/>
              </a:spcBef>
            </a:pPr>
            <a:r>
              <a:rPr lang="en-US" sz="2400" b="0" i="0" u="none" strike="noStrike">
                <a:solidFill>
                  <a:srgbClr val="000000"/>
                </a:solidFill>
                <a:effectLst/>
                <a:latin typeface="Calibri" panose="020F0502020204030204" pitchFamily="34" charset="0"/>
                <a:cs typeface="Calibri" panose="020F0502020204030204" pitchFamily="34" charset="0"/>
              </a:rPr>
              <a:t>Lunch x 4.43 x 23 days = $101.89</a:t>
            </a:r>
            <a:r>
              <a:rPr lang="en-US" sz="2400" b="0" i="0">
                <a:solidFill>
                  <a:srgbClr val="000000"/>
                </a:solidFill>
                <a:effectLst/>
                <a:latin typeface="Calibri" panose="020F0502020204030204" pitchFamily="34" charset="0"/>
                <a:cs typeface="Calibri" panose="020F0502020204030204" pitchFamily="34" charset="0"/>
              </a:rPr>
              <a:t>​</a:t>
            </a:r>
          </a:p>
          <a:p>
            <a:pPr algn="l" rtl="0" fontAlgn="base">
              <a:lnSpc>
                <a:spcPct val="100000"/>
              </a:lnSpc>
              <a:spcBef>
                <a:spcPts val="0"/>
              </a:spcBef>
            </a:pPr>
            <a:r>
              <a:rPr lang="en-US" sz="2400" b="0" i="0" u="none" strike="noStrike">
                <a:solidFill>
                  <a:srgbClr val="000000"/>
                </a:solidFill>
                <a:effectLst/>
                <a:latin typeface="Calibri" panose="020F0502020204030204" pitchFamily="34" charset="0"/>
                <a:cs typeface="Calibri" panose="020F0502020204030204" pitchFamily="34" charset="0"/>
              </a:rPr>
              <a:t>Snack x $1.21 x 23 days= $27.83</a:t>
            </a:r>
            <a:r>
              <a:rPr lang="en-US" sz="2400" b="0" i="0">
                <a:solidFill>
                  <a:srgbClr val="000000"/>
                </a:solidFill>
                <a:effectLst/>
                <a:latin typeface="Calibri" panose="020F0502020204030204" pitchFamily="34" charset="0"/>
                <a:cs typeface="Calibri" panose="020F0502020204030204" pitchFamily="34" charset="0"/>
              </a:rPr>
              <a:t>​</a:t>
            </a:r>
          </a:p>
          <a:p>
            <a:pPr algn="l" rtl="0" fontAlgn="base">
              <a:lnSpc>
                <a:spcPct val="100000"/>
              </a:lnSpc>
              <a:spcBef>
                <a:spcPts val="0"/>
              </a:spcBef>
            </a:pPr>
            <a:r>
              <a:rPr lang="en-US" sz="2400" b="0" i="0" u="none" strike="noStrike">
                <a:solidFill>
                  <a:srgbClr val="000000"/>
                </a:solidFill>
                <a:effectLst/>
                <a:latin typeface="Calibri" panose="020F0502020204030204" pitchFamily="34" charset="0"/>
                <a:cs typeface="Calibri" panose="020F0502020204030204" pitchFamily="34" charset="0"/>
              </a:rPr>
              <a:t>1 participant at the free rate equals a projection of $184.23 </a:t>
            </a:r>
            <a:r>
              <a:rPr lang="en-US" sz="2400" b="0" i="0">
                <a:solidFill>
                  <a:srgbClr val="000000"/>
                </a:solidFill>
                <a:effectLst/>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3683841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E1DB5C-DA0C-456F-4B3F-31EEB860DF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FB2ED3-32F4-4CA6-8F24-733AF52C5FD6}"/>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2FBF59B2-1C4D-B4D6-64A6-DB4988E8BFB4}"/>
              </a:ext>
            </a:extLst>
          </p:cNvPr>
          <p:cNvPicPr>
            <a:picLocks noChangeAspect="1"/>
          </p:cNvPicPr>
          <p:nvPr/>
        </p:nvPicPr>
        <p:blipFill>
          <a:blip r:embed="rId2"/>
          <a:stretch>
            <a:fillRect/>
          </a:stretch>
        </p:blipFill>
        <p:spPr>
          <a:xfrm>
            <a:off x="0" y="-28934"/>
            <a:ext cx="9144000" cy="6886933"/>
          </a:xfrm>
          <a:prstGeom prst="rect">
            <a:avLst/>
          </a:prstGeom>
        </p:spPr>
      </p:pic>
      <p:sp>
        <p:nvSpPr>
          <p:cNvPr id="3" name="TextBox 2">
            <a:extLst>
              <a:ext uri="{FF2B5EF4-FFF2-40B4-BE49-F238E27FC236}">
                <a16:creationId xmlns:a16="http://schemas.microsoft.com/office/drawing/2014/main" id="{D32A2F01-18D7-6358-8C28-43539A5AB91E}"/>
              </a:ext>
            </a:extLst>
          </p:cNvPr>
          <p:cNvSpPr txBox="1"/>
          <p:nvPr/>
        </p:nvSpPr>
        <p:spPr>
          <a:xfrm flipH="1">
            <a:off x="1036616" y="3167271"/>
            <a:ext cx="7070762" cy="769441"/>
          </a:xfrm>
          <a:prstGeom prst="rect">
            <a:avLst/>
          </a:prstGeom>
          <a:noFill/>
        </p:spPr>
        <p:txBody>
          <a:bodyPr wrap="square" lIns="91440" tIns="45720" rIns="91440" bIns="45720" rtlCol="0" anchor="t">
            <a:spAutoFit/>
          </a:bodyPr>
          <a:lstStyle/>
          <a:p>
            <a:pPr algn="ctr" fontAlgn="base"/>
            <a:r>
              <a:rPr lang="en-US" sz="4400" b="0" i="0">
                <a:solidFill>
                  <a:srgbClr val="474747"/>
                </a:solidFill>
                <a:effectLst/>
                <a:latin typeface="Roboto" panose="02000000000000000000" pitchFamily="2" charset="0"/>
              </a:rPr>
              <a:t> </a:t>
            </a:r>
            <a:endParaRPr lang="en-US" sz="2400" b="0" i="0">
              <a:effectLst/>
              <a:latin typeface="Aptos" panose="020B0004020202020204" pitchFamily="34" charset="0"/>
            </a:endParaRPr>
          </a:p>
        </p:txBody>
      </p:sp>
      <p:sp>
        <p:nvSpPr>
          <p:cNvPr id="5" name="Title 1">
            <a:extLst>
              <a:ext uri="{FF2B5EF4-FFF2-40B4-BE49-F238E27FC236}">
                <a16:creationId xmlns:a16="http://schemas.microsoft.com/office/drawing/2014/main" id="{A5B58E5B-7A57-EF11-E2F9-40D8B216837A}"/>
              </a:ext>
            </a:extLst>
          </p:cNvPr>
          <p:cNvSpPr>
            <a:spLocks noGrp="1"/>
          </p:cNvSpPr>
          <p:nvPr/>
        </p:nvSpPr>
        <p:spPr>
          <a:xfrm>
            <a:off x="2356882" y="2659559"/>
            <a:ext cx="4430229" cy="76944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a:latin typeface="Calibri" panose="020F0502020204030204" pitchFamily="34" charset="0"/>
                <a:cs typeface="Calibri" panose="020F0502020204030204" pitchFamily="34" charset="0"/>
              </a:rPr>
              <a:t>Any Questions?</a:t>
            </a:r>
          </a:p>
        </p:txBody>
      </p:sp>
    </p:spTree>
    <p:extLst>
      <p:ext uri="{BB962C8B-B14F-4D97-AF65-F5344CB8AC3E}">
        <p14:creationId xmlns:p14="http://schemas.microsoft.com/office/powerpoint/2010/main" val="900384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A45BE-892A-0E45-AE38-E23B791B6C07}"/>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838253A3-15C1-8141-9C84-1DD4B513AE91}"/>
              </a:ext>
            </a:extLst>
          </p:cNvPr>
          <p:cNvPicPr>
            <a:picLocks noChangeAspect="1"/>
          </p:cNvPicPr>
          <p:nvPr/>
        </p:nvPicPr>
        <p:blipFill>
          <a:blip r:embed="rId2"/>
          <a:stretch>
            <a:fillRect/>
          </a:stretch>
        </p:blipFill>
        <p:spPr>
          <a:xfrm>
            <a:off x="0" y="-28933"/>
            <a:ext cx="9144000" cy="6858000"/>
          </a:xfrm>
          <a:prstGeom prst="rect">
            <a:avLst/>
          </a:prstGeom>
        </p:spPr>
      </p:pic>
      <p:sp>
        <p:nvSpPr>
          <p:cNvPr id="3" name="TextBox 2">
            <a:extLst>
              <a:ext uri="{FF2B5EF4-FFF2-40B4-BE49-F238E27FC236}">
                <a16:creationId xmlns:a16="http://schemas.microsoft.com/office/drawing/2014/main" id="{27FC1B2F-8010-57DF-2A26-C5A9D79C91AC}"/>
              </a:ext>
            </a:extLst>
          </p:cNvPr>
          <p:cNvSpPr txBox="1"/>
          <p:nvPr/>
        </p:nvSpPr>
        <p:spPr>
          <a:xfrm flipH="1">
            <a:off x="1036616" y="3097316"/>
            <a:ext cx="7070762" cy="3293209"/>
          </a:xfrm>
          <a:prstGeom prst="rect">
            <a:avLst/>
          </a:prstGeom>
          <a:noFill/>
        </p:spPr>
        <p:txBody>
          <a:bodyPr wrap="square" lIns="91440" tIns="45720" rIns="91440" bIns="45720" rtlCol="0" anchor="t">
            <a:spAutoFit/>
          </a:bodyPr>
          <a:lstStyle/>
          <a:p>
            <a:pPr algn="ctr" fontAlgn="base"/>
            <a:r>
              <a:rPr lang="en-US" sz="4400" b="0" i="0">
                <a:solidFill>
                  <a:srgbClr val="000000"/>
                </a:solidFill>
                <a:effectLst/>
                <a:latin typeface="Aptos"/>
              </a:rPr>
              <a:t> </a:t>
            </a:r>
          </a:p>
          <a:p>
            <a:pPr algn="ctr"/>
            <a:endParaRPr lang="en-US" sz="4400">
              <a:solidFill>
                <a:srgbClr val="000000"/>
              </a:solidFill>
              <a:latin typeface="Aptos" panose="020B0004020202020204" pitchFamily="34" charset="0"/>
            </a:endParaRPr>
          </a:p>
          <a:p>
            <a:pPr algn="ctr" fontAlgn="base"/>
            <a:endParaRPr lang="en-US" sz="2400">
              <a:solidFill>
                <a:srgbClr val="000000"/>
              </a:solidFill>
              <a:latin typeface="Aptos" panose="020B0004020202020204" pitchFamily="34" charset="0"/>
            </a:endParaRPr>
          </a:p>
          <a:p>
            <a:pPr algn="ctr" fontAlgn="base"/>
            <a:endParaRPr lang="en-US" sz="2400">
              <a:solidFill>
                <a:srgbClr val="000000"/>
              </a:solidFill>
              <a:latin typeface="Aptos" panose="020B0004020202020204" pitchFamily="34" charset="0"/>
            </a:endParaRPr>
          </a:p>
          <a:p>
            <a:pPr algn="ctr" fontAlgn="base"/>
            <a:endParaRPr lang="en-US" sz="2400">
              <a:solidFill>
                <a:srgbClr val="000000"/>
              </a:solidFill>
              <a:latin typeface="Aptos" panose="020B0004020202020204" pitchFamily="34" charset="0"/>
            </a:endParaRPr>
          </a:p>
          <a:p>
            <a:pPr algn="ctr" fontAlgn="base"/>
            <a:endParaRPr lang="en-US" sz="2400">
              <a:solidFill>
                <a:srgbClr val="000000"/>
              </a:solidFill>
              <a:latin typeface="Aptos" panose="020B0004020202020204" pitchFamily="34" charset="0"/>
            </a:endParaRPr>
          </a:p>
          <a:p>
            <a:pPr algn="ctr" fontAlgn="base"/>
            <a:r>
              <a:rPr lang="en-US" sz="2400">
                <a:solidFill>
                  <a:srgbClr val="000000"/>
                </a:solidFill>
                <a:latin typeface="Aptos" panose="020B0004020202020204" pitchFamily="34" charset="0"/>
              </a:rPr>
              <a:t>tonya.l.williams@ade.arkansas.gov</a:t>
            </a:r>
          </a:p>
        </p:txBody>
      </p:sp>
      <p:sp>
        <p:nvSpPr>
          <p:cNvPr id="6" name="TextBox 5">
            <a:extLst>
              <a:ext uri="{FF2B5EF4-FFF2-40B4-BE49-F238E27FC236}">
                <a16:creationId xmlns:a16="http://schemas.microsoft.com/office/drawing/2014/main" id="{8C5CE4DE-EC15-206C-D91D-3316CFA58646}"/>
              </a:ext>
            </a:extLst>
          </p:cNvPr>
          <p:cNvSpPr txBox="1"/>
          <p:nvPr/>
        </p:nvSpPr>
        <p:spPr>
          <a:xfrm>
            <a:off x="1285588" y="1471719"/>
            <a:ext cx="6572818" cy="1015663"/>
          </a:xfrm>
          <a:prstGeom prst="rect">
            <a:avLst/>
          </a:prstGeom>
          <a:noFill/>
        </p:spPr>
        <p:txBody>
          <a:bodyPr wrap="square">
            <a:spAutoFit/>
          </a:bodyPr>
          <a:lstStyle/>
          <a:p>
            <a:pPr algn="ctr"/>
            <a:r>
              <a:rPr lang="en-US" sz="6000" b="1">
                <a:solidFill>
                  <a:srgbClr val="50C3EC"/>
                </a:solidFill>
                <a:effectLst>
                  <a:outerShdw blurRad="50800" dist="38100" dir="5400000" algn="t" rotWithShape="0">
                    <a:prstClr val="black">
                      <a:alpha val="40000"/>
                    </a:prstClr>
                  </a:outerShdw>
                </a:effectLst>
                <a:latin typeface="Arial"/>
                <a:cs typeface="Arial"/>
              </a:rPr>
              <a:t>Tonya Williams</a:t>
            </a:r>
            <a:endParaRPr lang="en-US" sz="6000" b="1">
              <a:solidFill>
                <a:srgbClr val="50C3EC"/>
              </a:solidFill>
              <a:effectLst>
                <a:outerShdw blurRad="50800" dist="38100" dir="5400000" algn="t" rotWithShape="0">
                  <a:prstClr val="black">
                    <a:alpha val="40000"/>
                  </a:prstClr>
                </a:outerShdw>
              </a:effectLst>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89ACFD3D-95AC-91DB-D172-AD06848F7ABF}"/>
              </a:ext>
            </a:extLst>
          </p:cNvPr>
          <p:cNvSpPr txBox="1"/>
          <p:nvPr/>
        </p:nvSpPr>
        <p:spPr>
          <a:xfrm>
            <a:off x="2503289" y="3097316"/>
            <a:ext cx="4137415" cy="1446550"/>
          </a:xfrm>
          <a:prstGeom prst="rect">
            <a:avLst/>
          </a:prstGeom>
          <a:noFill/>
        </p:spPr>
        <p:txBody>
          <a:bodyPr wrap="none" rtlCol="0">
            <a:spAutoFit/>
          </a:bodyPr>
          <a:lstStyle/>
          <a:p>
            <a:pPr algn="ctr" fontAlgn="base"/>
            <a:r>
              <a:rPr lang="en-US" sz="4400" b="0" i="0">
                <a:solidFill>
                  <a:schemeClr val="tx2"/>
                </a:solidFill>
                <a:effectLst/>
                <a:latin typeface="Aptos" panose="020B0004020202020204" pitchFamily="34" charset="0"/>
                <a:ea typeface="Roboto" panose="02000000000000000000" pitchFamily="2" charset="0"/>
                <a:cs typeface="Roboto" panose="02000000000000000000" pitchFamily="2" charset="0"/>
              </a:rPr>
              <a:t>External </a:t>
            </a:r>
          </a:p>
          <a:p>
            <a:pPr algn="ctr" fontAlgn="base"/>
            <a:r>
              <a:rPr lang="en-US" sz="4400" b="0" i="0">
                <a:solidFill>
                  <a:schemeClr val="tx2"/>
                </a:solidFill>
                <a:effectLst/>
                <a:latin typeface="Aptos" panose="020B0004020202020204" pitchFamily="34" charset="0"/>
                <a:ea typeface="Roboto" panose="02000000000000000000" pitchFamily="2" charset="0"/>
                <a:cs typeface="Roboto" panose="02000000000000000000" pitchFamily="2" charset="0"/>
              </a:rPr>
              <a:t>Communication</a:t>
            </a:r>
          </a:p>
        </p:txBody>
      </p:sp>
    </p:spTree>
    <p:extLst>
      <p:ext uri="{BB962C8B-B14F-4D97-AF65-F5344CB8AC3E}">
        <p14:creationId xmlns:p14="http://schemas.microsoft.com/office/powerpoint/2010/main" val="3204238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06689A-8059-0405-1B77-68D0A7BD76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CD1836-AC9C-98C8-44D0-BF4A8BA544FE}"/>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6122D223-DD21-6C64-5193-4D129AB0BD28}"/>
              </a:ext>
            </a:extLst>
          </p:cNvPr>
          <p:cNvPicPr>
            <a:picLocks noChangeAspect="1"/>
          </p:cNvPicPr>
          <p:nvPr/>
        </p:nvPicPr>
        <p:blipFill>
          <a:blip r:embed="rId2"/>
          <a:stretch>
            <a:fillRect/>
          </a:stretch>
        </p:blipFill>
        <p:spPr>
          <a:xfrm>
            <a:off x="0" y="-28933"/>
            <a:ext cx="9144000" cy="6858000"/>
          </a:xfrm>
          <a:prstGeom prst="rect">
            <a:avLst/>
          </a:prstGeom>
        </p:spPr>
      </p:pic>
      <p:sp>
        <p:nvSpPr>
          <p:cNvPr id="6" name="TextBox 5">
            <a:extLst>
              <a:ext uri="{FF2B5EF4-FFF2-40B4-BE49-F238E27FC236}">
                <a16:creationId xmlns:a16="http://schemas.microsoft.com/office/drawing/2014/main" id="{7B3548DC-AA36-5AA3-7C4F-1EF63C68A198}"/>
              </a:ext>
            </a:extLst>
          </p:cNvPr>
          <p:cNvSpPr txBox="1"/>
          <p:nvPr/>
        </p:nvSpPr>
        <p:spPr>
          <a:xfrm>
            <a:off x="1285588" y="1471719"/>
            <a:ext cx="6572818" cy="1015663"/>
          </a:xfrm>
          <a:prstGeom prst="rect">
            <a:avLst/>
          </a:prstGeom>
          <a:noFill/>
        </p:spPr>
        <p:txBody>
          <a:bodyPr wrap="square">
            <a:spAutoFit/>
          </a:bodyPr>
          <a:lstStyle/>
          <a:p>
            <a:pPr algn="ctr"/>
            <a:r>
              <a:rPr lang="en-US" sz="6000" b="1">
                <a:solidFill>
                  <a:srgbClr val="50C3EC"/>
                </a:solidFill>
                <a:effectLst>
                  <a:outerShdw blurRad="50800" dist="38100" dir="5400000" algn="t" rotWithShape="0">
                    <a:prstClr val="black">
                      <a:alpha val="40000"/>
                    </a:prstClr>
                  </a:outerShdw>
                </a:effectLst>
                <a:latin typeface="Arial"/>
                <a:cs typeface="Arial"/>
              </a:rPr>
              <a:t>Tonya Williams</a:t>
            </a:r>
            <a:endParaRPr lang="en-US" sz="6000" b="1">
              <a:solidFill>
                <a:srgbClr val="50C3EC"/>
              </a:solidFill>
              <a:effectLst>
                <a:outerShdw blurRad="50800" dist="38100" dir="5400000" algn="t" rotWithShape="0">
                  <a:prstClr val="black">
                    <a:alpha val="40000"/>
                  </a:prstClr>
                </a:outerShdw>
              </a:effectLst>
              <a:latin typeface="Arial" panose="020B0604020202020204" pitchFamily="34" charset="0"/>
              <a:cs typeface="Arial" panose="020B0604020202020204" pitchFamily="34" charset="0"/>
            </a:endParaRPr>
          </a:p>
        </p:txBody>
      </p:sp>
      <p:pic>
        <p:nvPicPr>
          <p:cNvPr id="8" name="Picture 7" descr="A diagram of communication channels&#10;&#10;Description automatically generated">
            <a:extLst>
              <a:ext uri="{FF2B5EF4-FFF2-40B4-BE49-F238E27FC236}">
                <a16:creationId xmlns:a16="http://schemas.microsoft.com/office/drawing/2014/main" id="{69927563-36ED-8652-734B-E878FD0470C4}"/>
              </a:ext>
            </a:extLst>
          </p:cNvPr>
          <p:cNvPicPr>
            <a:picLocks noChangeAspect="1"/>
          </p:cNvPicPr>
          <p:nvPr/>
        </p:nvPicPr>
        <p:blipFill>
          <a:blip r:embed="rId3"/>
          <a:stretch>
            <a:fillRect/>
          </a:stretch>
        </p:blipFill>
        <p:spPr>
          <a:xfrm>
            <a:off x="0" y="-28933"/>
            <a:ext cx="9144000" cy="6858000"/>
          </a:xfrm>
          <a:prstGeom prst="rect">
            <a:avLst/>
          </a:prstGeom>
        </p:spPr>
      </p:pic>
    </p:spTree>
    <p:extLst>
      <p:ext uri="{BB962C8B-B14F-4D97-AF65-F5344CB8AC3E}">
        <p14:creationId xmlns:p14="http://schemas.microsoft.com/office/powerpoint/2010/main" val="2247365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A41AAE-5827-294E-D351-5EDD966AC0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4B6348-B573-677B-32E5-28C0AEEBBCC7}"/>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EC79B7FE-471F-B5B7-9AE0-AF99F21AC71D}"/>
              </a:ext>
            </a:extLst>
          </p:cNvPr>
          <p:cNvPicPr>
            <a:picLocks noChangeAspect="1"/>
          </p:cNvPicPr>
          <p:nvPr/>
        </p:nvPicPr>
        <p:blipFill>
          <a:blip r:embed="rId2"/>
          <a:stretch>
            <a:fillRect/>
          </a:stretch>
        </p:blipFill>
        <p:spPr>
          <a:xfrm>
            <a:off x="0" y="0"/>
            <a:ext cx="9144000" cy="6858000"/>
          </a:xfrm>
          <a:prstGeom prst="rect">
            <a:avLst/>
          </a:prstGeom>
        </p:spPr>
      </p:pic>
      <p:sp>
        <p:nvSpPr>
          <p:cNvPr id="10" name="TextBox 9">
            <a:extLst>
              <a:ext uri="{FF2B5EF4-FFF2-40B4-BE49-F238E27FC236}">
                <a16:creationId xmlns:a16="http://schemas.microsoft.com/office/drawing/2014/main" id="{A5633207-19EC-E3B3-DB01-CE7B53FC7772}"/>
              </a:ext>
            </a:extLst>
          </p:cNvPr>
          <p:cNvSpPr txBox="1"/>
          <p:nvPr/>
        </p:nvSpPr>
        <p:spPr>
          <a:xfrm>
            <a:off x="1098958" y="2413337"/>
            <a:ext cx="6946084" cy="1015663"/>
          </a:xfrm>
          <a:prstGeom prst="rect">
            <a:avLst/>
          </a:prstGeom>
          <a:noFill/>
        </p:spPr>
        <p:txBody>
          <a:bodyPr wrap="square" lIns="91440" tIns="45720" rIns="91440" bIns="45720" anchor="t">
            <a:spAutoFit/>
          </a:bodyPr>
          <a:lstStyle/>
          <a:p>
            <a:pPr algn="ctr"/>
            <a:r>
              <a:rPr lang="en-US" sz="6000" b="1">
                <a:solidFill>
                  <a:srgbClr val="50C3EC"/>
                </a:solidFill>
                <a:effectLst>
                  <a:outerShdw blurRad="50800" dist="38100" dir="5400000" algn="t" rotWithShape="0">
                    <a:prstClr val="black">
                      <a:alpha val="40000"/>
                    </a:prstClr>
                  </a:outerShdw>
                </a:effectLst>
                <a:latin typeface="Arial"/>
                <a:cs typeface="Arial"/>
              </a:rPr>
              <a:t>Brandy Ishmon</a:t>
            </a:r>
            <a:endParaRPr lang="en-US" sz="6000" b="1">
              <a:solidFill>
                <a:srgbClr val="50C3EC"/>
              </a:solidFill>
              <a:effectLst>
                <a:outerShdw blurRad="50800" dist="38100" dir="5400000" algn="t" rotWithShape="0">
                  <a:prstClr val="black">
                    <a:alpha val="40000"/>
                  </a:prstClr>
                </a:outerShdw>
              </a:effectLst>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0B49F9BE-D940-42BE-813D-CB07564091F2}"/>
              </a:ext>
            </a:extLst>
          </p:cNvPr>
          <p:cNvSpPr txBox="1"/>
          <p:nvPr/>
        </p:nvSpPr>
        <p:spPr>
          <a:xfrm>
            <a:off x="1133427" y="5033224"/>
            <a:ext cx="6877145" cy="1077218"/>
          </a:xfrm>
          <a:prstGeom prst="rect">
            <a:avLst/>
          </a:prstGeom>
          <a:noFill/>
        </p:spPr>
        <p:txBody>
          <a:bodyPr wrap="square" rtlCol="0">
            <a:spAutoFit/>
          </a:bodyPr>
          <a:lstStyle/>
          <a:p>
            <a:endParaRPr lang="en-US" sz="4000"/>
          </a:p>
          <a:p>
            <a:pPr algn="ctr"/>
            <a:r>
              <a:rPr lang="en-US" sz="2400"/>
              <a:t>brandy.ishmon@ade.arkansas.gov</a:t>
            </a:r>
          </a:p>
        </p:txBody>
      </p:sp>
      <p:sp>
        <p:nvSpPr>
          <p:cNvPr id="5" name="TextBox 4">
            <a:extLst>
              <a:ext uri="{FF2B5EF4-FFF2-40B4-BE49-F238E27FC236}">
                <a16:creationId xmlns:a16="http://schemas.microsoft.com/office/drawing/2014/main" id="{3B5C1175-DF0F-0B4E-4A0C-86A3A1A32425}"/>
              </a:ext>
            </a:extLst>
          </p:cNvPr>
          <p:cNvSpPr txBox="1"/>
          <p:nvPr/>
        </p:nvSpPr>
        <p:spPr>
          <a:xfrm>
            <a:off x="3448774" y="3585173"/>
            <a:ext cx="2246449" cy="769441"/>
          </a:xfrm>
          <a:prstGeom prst="rect">
            <a:avLst/>
          </a:prstGeom>
          <a:noFill/>
        </p:spPr>
        <p:txBody>
          <a:bodyPr wrap="none" rtlCol="0">
            <a:spAutoFit/>
          </a:bodyPr>
          <a:lstStyle/>
          <a:p>
            <a:r>
              <a:rPr lang="en-US" sz="4400">
                <a:latin typeface="Aptos" panose="020B0004020202020204" pitchFamily="34" charset="0"/>
              </a:rPr>
              <a:t>Updates</a:t>
            </a:r>
          </a:p>
        </p:txBody>
      </p:sp>
    </p:spTree>
    <p:extLst>
      <p:ext uri="{BB962C8B-B14F-4D97-AF65-F5344CB8AC3E}">
        <p14:creationId xmlns:p14="http://schemas.microsoft.com/office/powerpoint/2010/main" val="3924235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187390-15D1-2913-0CCC-C8EF4BF643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AB7345-51AE-FC40-A714-440DAB68C47A}"/>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2231B52B-C157-08B3-4B89-09E4F80CB002}"/>
              </a:ext>
            </a:extLst>
          </p:cNvPr>
          <p:cNvPicPr>
            <a:picLocks noChangeAspect="1"/>
          </p:cNvPicPr>
          <p:nvPr/>
        </p:nvPicPr>
        <p:blipFill>
          <a:blip r:embed="rId2"/>
          <a:stretch>
            <a:fillRect/>
          </a:stretch>
        </p:blipFill>
        <p:spPr>
          <a:xfrm>
            <a:off x="0" y="0"/>
            <a:ext cx="9144000" cy="6858000"/>
          </a:xfrm>
          <a:prstGeom prst="rect">
            <a:avLst/>
          </a:prstGeom>
        </p:spPr>
      </p:pic>
      <p:sp>
        <p:nvSpPr>
          <p:cNvPr id="5" name="TextBox 4">
            <a:extLst>
              <a:ext uri="{FF2B5EF4-FFF2-40B4-BE49-F238E27FC236}">
                <a16:creationId xmlns:a16="http://schemas.microsoft.com/office/drawing/2014/main" id="{6595735C-AC17-082E-5F0D-03AD2A89CA44}"/>
              </a:ext>
            </a:extLst>
          </p:cNvPr>
          <p:cNvSpPr txBox="1"/>
          <p:nvPr/>
        </p:nvSpPr>
        <p:spPr>
          <a:xfrm>
            <a:off x="425889" y="414264"/>
            <a:ext cx="2874248" cy="1015663"/>
          </a:xfrm>
          <a:prstGeom prst="rect">
            <a:avLst/>
          </a:prstGeom>
          <a:noFill/>
        </p:spPr>
        <p:txBody>
          <a:bodyPr wrap="none" rtlCol="0">
            <a:spAutoFit/>
          </a:bodyPr>
          <a:lstStyle/>
          <a:p>
            <a:r>
              <a:rPr lang="en-US" sz="6000" b="1">
                <a:latin typeface="Aptos" panose="020B0004020202020204" pitchFamily="34" charset="0"/>
                <a:cs typeface="Calibri" panose="020F0502020204030204" pitchFamily="34" charset="0"/>
              </a:rPr>
              <a:t>Waitlist</a:t>
            </a:r>
          </a:p>
        </p:txBody>
      </p:sp>
      <p:sp>
        <p:nvSpPr>
          <p:cNvPr id="7" name="TextBox 6">
            <a:extLst>
              <a:ext uri="{FF2B5EF4-FFF2-40B4-BE49-F238E27FC236}">
                <a16:creationId xmlns:a16="http://schemas.microsoft.com/office/drawing/2014/main" id="{A66675C6-2E99-5ED4-13B6-EEA0BFADD109}"/>
              </a:ext>
            </a:extLst>
          </p:cNvPr>
          <p:cNvSpPr txBox="1"/>
          <p:nvPr/>
        </p:nvSpPr>
        <p:spPr>
          <a:xfrm>
            <a:off x="425889" y="1860230"/>
            <a:ext cx="8018448" cy="3724096"/>
          </a:xfrm>
          <a:prstGeom prst="rect">
            <a:avLst/>
          </a:prstGeom>
          <a:noFill/>
        </p:spPr>
        <p:txBody>
          <a:bodyPr wrap="square" rtlCol="0">
            <a:spAutoFit/>
          </a:bodyPr>
          <a:lstStyle/>
          <a:p>
            <a:pPr marL="285750" marR="0" indent="-285750" algn="l" rtl="0" fontAlgn="base">
              <a:spcAft>
                <a:spcPts val="800"/>
              </a:spcAft>
              <a:buFont typeface="Wingdings" panose="05000000000000000000" pitchFamily="2" charset="2"/>
              <a:buChar char="§"/>
            </a:pPr>
            <a:r>
              <a:rPr lang="en-US" sz="1800" b="0" i="0">
                <a:solidFill>
                  <a:srgbClr val="000000"/>
                </a:solidFill>
                <a:effectLst/>
                <a:latin typeface="Aptos" panose="020B0004020202020204" pitchFamily="34" charset="0"/>
              </a:rPr>
              <a:t>Due to increased participation and high demand, the SRA program is implementing a waitlist effective February 15, 2025. Eligible families applying on or after this date </a:t>
            </a:r>
            <a:r>
              <a:rPr lang="en-US" sz="1800" b="1" i="0">
                <a:solidFill>
                  <a:srgbClr val="000000"/>
                </a:solidFill>
                <a:effectLst/>
                <a:latin typeface="Aptos" panose="020B0004020202020204" pitchFamily="34" charset="0"/>
              </a:rPr>
              <a:t>will be</a:t>
            </a:r>
            <a:r>
              <a:rPr lang="en-US" sz="1800" b="0" i="0">
                <a:solidFill>
                  <a:srgbClr val="000000"/>
                </a:solidFill>
                <a:effectLst/>
                <a:latin typeface="Aptos" panose="020B0004020202020204" pitchFamily="34" charset="0"/>
              </a:rPr>
              <a:t> placed on the waitlist.  </a:t>
            </a:r>
          </a:p>
          <a:p>
            <a:pPr marL="285750" marR="0" indent="-285750" algn="l" rtl="0" fontAlgn="base">
              <a:spcAft>
                <a:spcPts val="800"/>
              </a:spcAft>
              <a:buFont typeface="Wingdings" panose="05000000000000000000" pitchFamily="2" charset="2"/>
              <a:buChar char="§"/>
            </a:pPr>
            <a:endParaRPr lang="en-US" sz="1800" b="0" i="0">
              <a:solidFill>
                <a:srgbClr val="000000"/>
              </a:solidFill>
              <a:effectLst/>
              <a:latin typeface="Aptos" panose="020B0004020202020204" pitchFamily="34" charset="0"/>
            </a:endParaRPr>
          </a:p>
          <a:p>
            <a:pPr marL="285750" marR="0" indent="-285750" algn="l" rtl="0" fontAlgn="base">
              <a:spcAft>
                <a:spcPts val="800"/>
              </a:spcAft>
              <a:buFont typeface="Wingdings" panose="05000000000000000000" pitchFamily="2" charset="2"/>
              <a:buChar char="§"/>
            </a:pPr>
            <a:r>
              <a:rPr lang="en-US" sz="1800" b="0" i="0">
                <a:solidFill>
                  <a:srgbClr val="000000"/>
                </a:solidFill>
                <a:effectLst/>
                <a:latin typeface="Aptos" panose="020B0004020202020204" pitchFamily="34" charset="0"/>
              </a:rPr>
              <a:t>If you have eligible families attending who plan to, but have not yet submitted a complete SRA application, into the SRA portal, they will need to do so as soon as possible. Eligible families who apply on or after February 15, 2025, will be placed on the waitlist, regardless of when they started your program.</a:t>
            </a:r>
          </a:p>
          <a:p>
            <a:pPr marL="0" marR="0" algn="l" rtl="0" fontAlgn="base"/>
            <a:endParaRPr lang="en-US" sz="1800" b="0" i="0">
              <a:solidFill>
                <a:srgbClr val="000000"/>
              </a:solidFill>
              <a:effectLst/>
              <a:latin typeface="Aptos" panose="020B0004020202020204" pitchFamily="34" charset="0"/>
            </a:endParaRPr>
          </a:p>
          <a:p>
            <a:pPr marL="285750" marR="0" indent="-285750" algn="l" rtl="0" fontAlgn="base">
              <a:buFont typeface="Wingdings" panose="05000000000000000000" pitchFamily="2" charset="2"/>
              <a:buChar char="§"/>
            </a:pPr>
            <a:r>
              <a:rPr lang="en-US" sz="1800" b="0" i="0">
                <a:solidFill>
                  <a:srgbClr val="000000"/>
                </a:solidFill>
                <a:effectLst/>
                <a:latin typeface="Aptos" panose="020B0004020202020204" pitchFamily="34" charset="0"/>
              </a:rPr>
              <a:t>Families currently participating in SRA may NOT be affected by the waitlist as long as they remain eligible and continue to recertify their eligibility on time.</a:t>
            </a:r>
          </a:p>
          <a:p>
            <a:endParaRPr lang="en-US"/>
          </a:p>
        </p:txBody>
      </p:sp>
      <p:pic>
        <p:nvPicPr>
          <p:cNvPr id="9" name="Picture 8" descr="A group of people with speech bubbles&#10;&#10;Description automatically generated">
            <a:extLst>
              <a:ext uri="{FF2B5EF4-FFF2-40B4-BE49-F238E27FC236}">
                <a16:creationId xmlns:a16="http://schemas.microsoft.com/office/drawing/2014/main" id="{D03E02FE-6227-3C5D-EA84-CF96FF4B5BC3}"/>
              </a:ext>
            </a:extLst>
          </p:cNvPr>
          <p:cNvPicPr>
            <a:picLocks noChangeAspect="1"/>
          </p:cNvPicPr>
          <p:nvPr/>
        </p:nvPicPr>
        <p:blipFill>
          <a:blip r:embed="rId3"/>
          <a:stretch>
            <a:fillRect/>
          </a:stretch>
        </p:blipFill>
        <p:spPr>
          <a:xfrm>
            <a:off x="6308805" y="5441864"/>
            <a:ext cx="2409306" cy="1145529"/>
          </a:xfrm>
          <a:prstGeom prst="rect">
            <a:avLst/>
          </a:prstGeom>
        </p:spPr>
      </p:pic>
    </p:spTree>
    <p:extLst>
      <p:ext uri="{BB962C8B-B14F-4D97-AF65-F5344CB8AC3E}">
        <p14:creationId xmlns:p14="http://schemas.microsoft.com/office/powerpoint/2010/main" val="14807302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51A5E2-3A5B-09E2-3E7A-4DC06BEDC3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A68B57-AAA7-8E88-95E7-5A0F6D0ADAA1}"/>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FE5974FB-F730-38E1-9B4B-ECD2FBCAB519}"/>
              </a:ext>
            </a:extLst>
          </p:cNvPr>
          <p:cNvPicPr>
            <a:picLocks noChangeAspect="1"/>
          </p:cNvPicPr>
          <p:nvPr/>
        </p:nvPicPr>
        <p:blipFill>
          <a:blip r:embed="rId2"/>
          <a:stretch>
            <a:fillRect/>
          </a:stretch>
        </p:blipFill>
        <p:spPr>
          <a:xfrm>
            <a:off x="0" y="0"/>
            <a:ext cx="9144000" cy="6858000"/>
          </a:xfrm>
          <a:prstGeom prst="rect">
            <a:avLst/>
          </a:prstGeom>
        </p:spPr>
      </p:pic>
      <p:sp>
        <p:nvSpPr>
          <p:cNvPr id="5" name="TextBox 4">
            <a:extLst>
              <a:ext uri="{FF2B5EF4-FFF2-40B4-BE49-F238E27FC236}">
                <a16:creationId xmlns:a16="http://schemas.microsoft.com/office/drawing/2014/main" id="{56C430A3-87C9-B3D4-E2A1-5521F002DAD5}"/>
              </a:ext>
            </a:extLst>
          </p:cNvPr>
          <p:cNvSpPr txBox="1"/>
          <p:nvPr/>
        </p:nvSpPr>
        <p:spPr>
          <a:xfrm>
            <a:off x="244443" y="414264"/>
            <a:ext cx="6064361" cy="1323439"/>
          </a:xfrm>
          <a:prstGeom prst="rect">
            <a:avLst/>
          </a:prstGeom>
          <a:noFill/>
        </p:spPr>
        <p:txBody>
          <a:bodyPr wrap="square" rtlCol="0">
            <a:spAutoFit/>
          </a:bodyPr>
          <a:lstStyle/>
          <a:p>
            <a:r>
              <a:rPr lang="en-US" sz="4000" b="1">
                <a:latin typeface="Aptos" panose="020B0004020202020204" pitchFamily="34" charset="0"/>
                <a:cs typeface="Calibri" panose="020F0502020204030204" pitchFamily="34" charset="0"/>
              </a:rPr>
              <a:t>Waitlist Exemption and Eligibility Changes</a:t>
            </a:r>
          </a:p>
        </p:txBody>
      </p:sp>
      <p:sp>
        <p:nvSpPr>
          <p:cNvPr id="7" name="TextBox 6">
            <a:extLst>
              <a:ext uri="{FF2B5EF4-FFF2-40B4-BE49-F238E27FC236}">
                <a16:creationId xmlns:a16="http://schemas.microsoft.com/office/drawing/2014/main" id="{2483F088-7885-E984-96FC-C2EB80BAAACE}"/>
              </a:ext>
            </a:extLst>
          </p:cNvPr>
          <p:cNvSpPr txBox="1"/>
          <p:nvPr/>
        </p:nvSpPr>
        <p:spPr>
          <a:xfrm>
            <a:off x="344031" y="2130826"/>
            <a:ext cx="8018448" cy="4673074"/>
          </a:xfrm>
          <a:prstGeom prst="rect">
            <a:avLst/>
          </a:prstGeom>
          <a:noFill/>
        </p:spPr>
        <p:txBody>
          <a:bodyPr wrap="square" rtlCol="0">
            <a:spAutoFit/>
          </a:bodyPr>
          <a:lstStyle/>
          <a:p>
            <a:pPr marL="0" marR="0" algn="l" rtl="0" fontAlgn="base">
              <a:spcAft>
                <a:spcPts val="800"/>
              </a:spcAft>
            </a:pPr>
            <a:r>
              <a:rPr lang="en-US" b="0" i="0">
                <a:solidFill>
                  <a:srgbClr val="000000"/>
                </a:solidFill>
                <a:effectLst/>
                <a:latin typeface="Aptos" panose="020B0004020202020204" pitchFamily="34" charset="0"/>
              </a:rPr>
              <a:t>The following populations will be exempted from the waitlist: </a:t>
            </a:r>
          </a:p>
          <a:p>
            <a:pPr marL="0" marR="0" algn="l" rtl="0">
              <a:buFont typeface="Arial" panose="020B0604020202020204" pitchFamily="34" charset="0"/>
              <a:buChar char="•"/>
            </a:pPr>
            <a:r>
              <a:rPr lang="en-US" sz="1700" b="1" i="0">
                <a:solidFill>
                  <a:srgbClr val="000000"/>
                </a:solidFill>
                <a:effectLst/>
                <a:latin typeface="Aptos" panose="020B0004020202020204" pitchFamily="34" charset="0"/>
              </a:rPr>
              <a:t>Teen parents</a:t>
            </a:r>
          </a:p>
          <a:p>
            <a:pPr marL="0" marR="0" algn="l" rtl="0">
              <a:buFont typeface="Arial" panose="020B0604020202020204" pitchFamily="34" charset="0"/>
              <a:buChar char="•"/>
            </a:pPr>
            <a:r>
              <a:rPr lang="en-US" sz="1700" b="1" i="0">
                <a:solidFill>
                  <a:srgbClr val="000000"/>
                </a:solidFill>
                <a:effectLst/>
                <a:latin typeface="Aptos" panose="020B0004020202020204" pitchFamily="34" charset="0"/>
              </a:rPr>
              <a:t>Families experiencing homelessness</a:t>
            </a:r>
          </a:p>
          <a:p>
            <a:pPr marL="0" marR="0" algn="l" rtl="0">
              <a:buFont typeface="Arial" panose="020B0604020202020204" pitchFamily="34" charset="0"/>
              <a:buChar char="•"/>
            </a:pPr>
            <a:r>
              <a:rPr lang="en-US" sz="1700" b="1" i="0">
                <a:solidFill>
                  <a:srgbClr val="000000"/>
                </a:solidFill>
                <a:effectLst/>
                <a:latin typeface="Aptos" panose="020B0004020202020204" pitchFamily="34" charset="0"/>
              </a:rPr>
              <a:t>TANF Families</a:t>
            </a:r>
          </a:p>
          <a:p>
            <a:pPr marL="742950" marR="0" lvl="1" indent="-285750" algn="l" rtl="0">
              <a:buFont typeface="Arial" panose="020B0604020202020204" pitchFamily="34" charset="0"/>
              <a:buChar char="•"/>
            </a:pPr>
            <a:r>
              <a:rPr lang="en-US" sz="1700" b="0" i="0">
                <a:solidFill>
                  <a:srgbClr val="000000"/>
                </a:solidFill>
                <a:effectLst/>
                <a:latin typeface="Aptos" panose="020B0004020202020204" pitchFamily="34" charset="0"/>
              </a:rPr>
              <a:t>Transitional Employment Assistance (TEA)</a:t>
            </a:r>
          </a:p>
          <a:p>
            <a:pPr marL="742950" marR="0" lvl="1" indent="-285750" algn="l" rtl="0">
              <a:buFont typeface="Arial" panose="020B0604020202020204" pitchFamily="34" charset="0"/>
              <a:buChar char="•"/>
            </a:pPr>
            <a:r>
              <a:rPr lang="en-US" sz="1700" b="0" i="0">
                <a:solidFill>
                  <a:srgbClr val="000000"/>
                </a:solidFill>
                <a:effectLst/>
                <a:latin typeface="Aptos" panose="020B0004020202020204" pitchFamily="34" charset="0"/>
              </a:rPr>
              <a:t>Extended Support Services (ESS)</a:t>
            </a:r>
          </a:p>
          <a:p>
            <a:pPr marL="0" marR="0" algn="l" rtl="0">
              <a:buFont typeface="Arial" panose="020B0604020202020204" pitchFamily="34" charset="0"/>
              <a:buChar char="•"/>
            </a:pPr>
            <a:r>
              <a:rPr lang="en-US" sz="1700" b="1" i="0">
                <a:solidFill>
                  <a:srgbClr val="000000"/>
                </a:solidFill>
                <a:effectLst/>
                <a:latin typeface="Aptos" panose="020B0004020202020204" pitchFamily="34" charset="0"/>
              </a:rPr>
              <a:t>Guardian/Custodians</a:t>
            </a:r>
          </a:p>
          <a:p>
            <a:pPr marL="742950" marR="0" lvl="1" indent="-285750" algn="l" rtl="0">
              <a:buFont typeface="Arial" panose="020B0604020202020204" pitchFamily="34" charset="0"/>
              <a:buChar char="•"/>
            </a:pPr>
            <a:r>
              <a:rPr lang="en-US" sz="1700" b="0" i="0">
                <a:solidFill>
                  <a:srgbClr val="000000"/>
                </a:solidFill>
                <a:effectLst/>
                <a:latin typeface="Aptos" panose="020B0004020202020204" pitchFamily="34" charset="0"/>
              </a:rPr>
              <a:t>May be over 85% of SMI but less than 100% of SMI</a:t>
            </a:r>
          </a:p>
          <a:p>
            <a:pPr marL="0" marR="0" algn="l" rtl="0">
              <a:buFont typeface="Arial" panose="020B0604020202020204" pitchFamily="34" charset="0"/>
              <a:buChar char="•"/>
            </a:pPr>
            <a:r>
              <a:rPr lang="en-US" sz="1700" b="1" i="0">
                <a:solidFill>
                  <a:srgbClr val="000000"/>
                </a:solidFill>
                <a:effectLst/>
                <a:latin typeface="Aptos" panose="020B0004020202020204" pitchFamily="34" charset="0"/>
              </a:rPr>
              <a:t>Adoptive Families</a:t>
            </a:r>
          </a:p>
          <a:p>
            <a:pPr marL="742950" marR="0" lvl="1" indent="-285750" algn="l" rtl="0">
              <a:buFont typeface="Arial" panose="020B0604020202020204" pitchFamily="34" charset="0"/>
              <a:buChar char="•"/>
            </a:pPr>
            <a:r>
              <a:rPr lang="en-US" sz="1700" b="0" i="0">
                <a:solidFill>
                  <a:srgbClr val="000000"/>
                </a:solidFill>
                <a:effectLst/>
                <a:latin typeface="Aptos" panose="020B0004020202020204" pitchFamily="34" charset="0"/>
              </a:rPr>
              <a:t>May be over 85% of SMI but less than 100% of SMI</a:t>
            </a:r>
          </a:p>
          <a:p>
            <a:pPr marL="0" marR="0" algn="l" rtl="0">
              <a:buFont typeface="Arial" panose="020B0604020202020204" pitchFamily="34" charset="0"/>
              <a:buChar char="•"/>
            </a:pPr>
            <a:r>
              <a:rPr lang="en-US" sz="1700" b="1" i="0">
                <a:solidFill>
                  <a:srgbClr val="000000"/>
                </a:solidFill>
                <a:effectLst/>
                <a:latin typeface="Aptos" panose="020B0004020202020204" pitchFamily="34" charset="0"/>
              </a:rPr>
              <a:t>Child Care Workers</a:t>
            </a:r>
          </a:p>
          <a:p>
            <a:pPr marL="742950" marR="0" lvl="1" indent="-285750" algn="l" rtl="0">
              <a:buFont typeface="Arial" panose="020B0604020202020204" pitchFamily="34" charset="0"/>
              <a:buChar char="•"/>
            </a:pPr>
            <a:r>
              <a:rPr lang="en-US" sz="1700" b="0" i="0">
                <a:solidFill>
                  <a:srgbClr val="000000"/>
                </a:solidFill>
                <a:effectLst/>
                <a:latin typeface="Aptos" panose="020B0004020202020204" pitchFamily="34" charset="0"/>
              </a:rPr>
              <a:t>May be over 85% of SMI but less than 100% of SMI</a:t>
            </a:r>
          </a:p>
          <a:p>
            <a:pPr marL="742950" marR="0" lvl="1" indent="-285750" algn="l" rtl="0">
              <a:buFont typeface="Arial" panose="020B0604020202020204" pitchFamily="34" charset="0"/>
              <a:buChar char="•"/>
            </a:pPr>
            <a:r>
              <a:rPr lang="en-US" sz="1700" b="0" i="0">
                <a:solidFill>
                  <a:srgbClr val="000000"/>
                </a:solidFill>
                <a:effectLst/>
                <a:latin typeface="Aptos" panose="020B0004020202020204" pitchFamily="34" charset="0"/>
              </a:rPr>
              <a:t>Must work a minimum of 10 hours per week at a licensed, CCDF approved program</a:t>
            </a:r>
          </a:p>
          <a:p>
            <a:pPr marL="0" marR="0" algn="l" rtl="0" fontAlgn="base">
              <a:buFont typeface="Arial" panose="020B0604020202020204" pitchFamily="34" charset="0"/>
              <a:buChar char="•"/>
            </a:pPr>
            <a:r>
              <a:rPr lang="en-US" sz="1700" b="1" i="0">
                <a:solidFill>
                  <a:srgbClr val="000000"/>
                </a:solidFill>
                <a:effectLst/>
                <a:latin typeface="Aptos" panose="020B0004020202020204" pitchFamily="34" charset="0"/>
              </a:rPr>
              <a:t>Children with Special Needs</a:t>
            </a:r>
          </a:p>
          <a:p>
            <a:pPr marR="0" algn="l" rtl="0" fontAlgn="base">
              <a:buFont typeface="Arial" panose="020B0604020202020204" pitchFamily="34" charset="0"/>
              <a:buChar char="•"/>
            </a:pPr>
            <a:r>
              <a:rPr lang="en-US" sz="1700" b="1" i="0">
                <a:solidFill>
                  <a:srgbClr val="000000"/>
                </a:solidFill>
                <a:effectLst/>
                <a:latin typeface="Aptos" panose="020B0004020202020204" pitchFamily="34" charset="0"/>
              </a:rPr>
              <a:t>Children transitioning from Foster Care </a:t>
            </a:r>
          </a:p>
          <a:p>
            <a:endParaRPr lang="en-US"/>
          </a:p>
        </p:txBody>
      </p:sp>
      <p:pic>
        <p:nvPicPr>
          <p:cNvPr id="9" name="Picture 8">
            <a:extLst>
              <a:ext uri="{FF2B5EF4-FFF2-40B4-BE49-F238E27FC236}">
                <a16:creationId xmlns:a16="http://schemas.microsoft.com/office/drawing/2014/main" id="{3E4A9510-EE66-879A-04EF-A2AB35C0FF67}"/>
              </a:ext>
            </a:extLst>
          </p:cNvPr>
          <p:cNvPicPr>
            <a:picLocks noChangeAspect="1"/>
          </p:cNvPicPr>
          <p:nvPr/>
        </p:nvPicPr>
        <p:blipFill>
          <a:blip r:embed="rId3"/>
          <a:srcRect l="16231" b="6582"/>
          <a:stretch/>
        </p:blipFill>
        <p:spPr>
          <a:xfrm>
            <a:off x="5993394" y="2686249"/>
            <a:ext cx="2903239" cy="2321323"/>
          </a:xfrm>
          <a:prstGeom prst="ellipse">
            <a:avLst/>
          </a:prstGeom>
          <a:ln>
            <a:noFill/>
          </a:ln>
          <a:effectLst>
            <a:softEdge rad="112500"/>
          </a:effectLst>
        </p:spPr>
      </p:pic>
    </p:spTree>
    <p:extLst>
      <p:ext uri="{BB962C8B-B14F-4D97-AF65-F5344CB8AC3E}">
        <p14:creationId xmlns:p14="http://schemas.microsoft.com/office/powerpoint/2010/main" val="3898201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2187C-071A-4CCD-AA52-4DF12B8161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BBEB2D2-5D08-3F99-B48F-2680B4AA7FFE}"/>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E5E82763-0AE1-C730-5C87-003239917090}"/>
              </a:ext>
            </a:extLst>
          </p:cNvPr>
          <p:cNvPicPr>
            <a:picLocks noChangeAspect="1"/>
          </p:cNvPicPr>
          <p:nvPr/>
        </p:nvPicPr>
        <p:blipFill>
          <a:blip r:embed="rId2"/>
          <a:stretch>
            <a:fillRect/>
          </a:stretch>
        </p:blipFill>
        <p:spPr>
          <a:xfrm>
            <a:off x="0" y="0"/>
            <a:ext cx="9144000" cy="6858000"/>
          </a:xfrm>
          <a:prstGeom prst="rect">
            <a:avLst/>
          </a:prstGeom>
        </p:spPr>
      </p:pic>
      <p:sp>
        <p:nvSpPr>
          <p:cNvPr id="5" name="TextBox 4">
            <a:extLst>
              <a:ext uri="{FF2B5EF4-FFF2-40B4-BE49-F238E27FC236}">
                <a16:creationId xmlns:a16="http://schemas.microsoft.com/office/drawing/2014/main" id="{0C076A99-1915-39F9-0936-7E5EAED835E1}"/>
              </a:ext>
            </a:extLst>
          </p:cNvPr>
          <p:cNvSpPr txBox="1"/>
          <p:nvPr/>
        </p:nvSpPr>
        <p:spPr>
          <a:xfrm>
            <a:off x="244443" y="414264"/>
            <a:ext cx="6064361" cy="1323439"/>
          </a:xfrm>
          <a:prstGeom prst="rect">
            <a:avLst/>
          </a:prstGeom>
          <a:noFill/>
        </p:spPr>
        <p:txBody>
          <a:bodyPr wrap="square" rtlCol="0">
            <a:spAutoFit/>
          </a:bodyPr>
          <a:lstStyle/>
          <a:p>
            <a:r>
              <a:rPr lang="en-US" sz="4000" b="1">
                <a:latin typeface="Aptos" panose="020B0004020202020204" pitchFamily="34" charset="0"/>
                <a:cs typeface="Calibri" panose="020F0502020204030204" pitchFamily="34" charset="0"/>
              </a:rPr>
              <a:t>CCDF Professional Development Days</a:t>
            </a:r>
          </a:p>
        </p:txBody>
      </p:sp>
      <p:sp>
        <p:nvSpPr>
          <p:cNvPr id="7" name="TextBox 6">
            <a:extLst>
              <a:ext uri="{FF2B5EF4-FFF2-40B4-BE49-F238E27FC236}">
                <a16:creationId xmlns:a16="http://schemas.microsoft.com/office/drawing/2014/main" id="{EC271927-0B8D-331C-084D-71460A507204}"/>
              </a:ext>
            </a:extLst>
          </p:cNvPr>
          <p:cNvSpPr txBox="1"/>
          <p:nvPr/>
        </p:nvSpPr>
        <p:spPr>
          <a:xfrm>
            <a:off x="244443" y="2390349"/>
            <a:ext cx="7251826" cy="1949252"/>
          </a:xfrm>
          <a:prstGeom prst="rect">
            <a:avLst/>
          </a:prstGeom>
          <a:noFill/>
        </p:spPr>
        <p:txBody>
          <a:bodyPr wrap="square" rtlCol="0">
            <a:spAutoFit/>
          </a:bodyPr>
          <a:lstStyle/>
          <a:p>
            <a:pPr marL="457200" marR="0" indent="-457200" rtl="0" fontAlgn="base">
              <a:spcAft>
                <a:spcPts val="800"/>
              </a:spcAft>
              <a:buFont typeface="Wingdings" panose="05000000000000000000" pitchFamily="2" charset="2"/>
              <a:buChar char="§"/>
            </a:pPr>
            <a:r>
              <a:rPr lang="en-US" sz="3200" b="0" i="0">
                <a:solidFill>
                  <a:srgbClr val="000000"/>
                </a:solidFill>
                <a:effectLst/>
                <a:latin typeface="Aptos" panose="020B0004020202020204" pitchFamily="34" charset="0"/>
              </a:rPr>
              <a:t>CCDF Program Participant will be paid for up to 5 PD days per calendar year.</a:t>
            </a:r>
            <a:endParaRPr lang="en-US" sz="3200" b="1" i="0">
              <a:solidFill>
                <a:srgbClr val="000000"/>
              </a:solidFill>
              <a:effectLst/>
              <a:latin typeface="Aptos" panose="020B0004020202020204" pitchFamily="34" charset="0"/>
            </a:endParaRPr>
          </a:p>
          <a:p>
            <a:endParaRPr lang="en-US"/>
          </a:p>
        </p:txBody>
      </p:sp>
      <p:pic>
        <p:nvPicPr>
          <p:cNvPr id="9" name="Picture 8">
            <a:extLst>
              <a:ext uri="{FF2B5EF4-FFF2-40B4-BE49-F238E27FC236}">
                <a16:creationId xmlns:a16="http://schemas.microsoft.com/office/drawing/2014/main" id="{84E51D18-1FF2-E690-6B38-37A51310740A}"/>
              </a:ext>
            </a:extLst>
          </p:cNvPr>
          <p:cNvPicPr>
            <a:picLocks noChangeAspect="1"/>
          </p:cNvPicPr>
          <p:nvPr/>
        </p:nvPicPr>
        <p:blipFill>
          <a:blip r:embed="rId3"/>
          <a:srcRect/>
          <a:stretch/>
        </p:blipFill>
        <p:spPr>
          <a:xfrm>
            <a:off x="2885979" y="3868233"/>
            <a:ext cx="3372041" cy="22480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618637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A45BE-892A-0E45-AE38-E23B791B6C07}"/>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838253A3-15C1-8141-9C84-1DD4B513AE91}"/>
              </a:ext>
            </a:extLst>
          </p:cNvPr>
          <p:cNvPicPr>
            <a:picLocks noChangeAspect="1"/>
          </p:cNvPicPr>
          <p:nvPr/>
        </p:nvPicPr>
        <p:blipFill>
          <a:blip r:embed="rId2"/>
          <a:stretch>
            <a:fillRect/>
          </a:stretch>
        </p:blipFill>
        <p:spPr>
          <a:xfrm>
            <a:off x="0" y="0"/>
            <a:ext cx="9144000" cy="6858000"/>
          </a:xfrm>
          <a:prstGeom prst="rect">
            <a:avLst/>
          </a:prstGeom>
        </p:spPr>
      </p:pic>
      <p:sp>
        <p:nvSpPr>
          <p:cNvPr id="3" name="TextBox 2">
            <a:extLst>
              <a:ext uri="{FF2B5EF4-FFF2-40B4-BE49-F238E27FC236}">
                <a16:creationId xmlns:a16="http://schemas.microsoft.com/office/drawing/2014/main" id="{FCC97D86-6D97-08AA-9212-02872DE6DF7E}"/>
              </a:ext>
            </a:extLst>
          </p:cNvPr>
          <p:cNvSpPr txBox="1"/>
          <p:nvPr/>
        </p:nvSpPr>
        <p:spPr>
          <a:xfrm>
            <a:off x="188753" y="2896209"/>
            <a:ext cx="8766494" cy="830997"/>
          </a:xfrm>
          <a:prstGeom prst="rect">
            <a:avLst/>
          </a:prstGeom>
          <a:noFill/>
        </p:spPr>
        <p:txBody>
          <a:bodyPr wrap="square" lIns="91440" tIns="45720" rIns="91440" bIns="45720" rtlCol="0" anchor="t">
            <a:spAutoFit/>
          </a:bodyPr>
          <a:lstStyle/>
          <a:p>
            <a:pPr algn="ctr"/>
            <a:r>
              <a:rPr lang="en-US" sz="4800" b="1">
                <a:latin typeface="Calibri" panose="020F0502020204030204" pitchFamily="34" charset="0"/>
                <a:cs typeface="Calibri" panose="020F0502020204030204" pitchFamily="34" charset="0"/>
              </a:rPr>
              <a:t>March 4 at 12:00pm</a:t>
            </a:r>
          </a:p>
        </p:txBody>
      </p:sp>
      <p:sp>
        <p:nvSpPr>
          <p:cNvPr id="10" name="TextBox 9">
            <a:extLst>
              <a:ext uri="{FF2B5EF4-FFF2-40B4-BE49-F238E27FC236}">
                <a16:creationId xmlns:a16="http://schemas.microsoft.com/office/drawing/2014/main" id="{401D6B59-E4AB-894F-9EEC-9E308F17D703}"/>
              </a:ext>
            </a:extLst>
          </p:cNvPr>
          <p:cNvSpPr txBox="1"/>
          <p:nvPr/>
        </p:nvSpPr>
        <p:spPr>
          <a:xfrm>
            <a:off x="1031931" y="1690688"/>
            <a:ext cx="6946084" cy="1015663"/>
          </a:xfrm>
          <a:prstGeom prst="rect">
            <a:avLst/>
          </a:prstGeom>
          <a:noFill/>
        </p:spPr>
        <p:txBody>
          <a:bodyPr wrap="square">
            <a:spAutoFit/>
          </a:bodyPr>
          <a:lstStyle/>
          <a:p>
            <a:pPr algn="ctr"/>
            <a:r>
              <a:rPr lang="en-US" sz="6000" b="1">
                <a:solidFill>
                  <a:srgbClr val="50C3EC"/>
                </a:solidFill>
                <a:effectLst>
                  <a:outerShdw blurRad="50800" dist="38100" dir="5400000" algn="t" rotWithShape="0">
                    <a:prstClr val="black">
                      <a:alpha val="40000"/>
                    </a:prstClr>
                  </a:outerShdw>
                </a:effectLst>
                <a:latin typeface="Arial" panose="020B0604020202020204" pitchFamily="34" charset="0"/>
                <a:cs typeface="Arial" panose="020B0604020202020204" pitchFamily="34" charset="0"/>
              </a:rPr>
              <a:t>NEXT MEETING</a:t>
            </a:r>
          </a:p>
        </p:txBody>
      </p:sp>
      <p:sp>
        <p:nvSpPr>
          <p:cNvPr id="5" name="TextBox 4">
            <a:extLst>
              <a:ext uri="{FF2B5EF4-FFF2-40B4-BE49-F238E27FC236}">
                <a16:creationId xmlns:a16="http://schemas.microsoft.com/office/drawing/2014/main" id="{4E13A58D-F2F5-B3CE-C5CB-1E9C37BC86B3}"/>
              </a:ext>
            </a:extLst>
          </p:cNvPr>
          <p:cNvSpPr txBox="1"/>
          <p:nvPr/>
        </p:nvSpPr>
        <p:spPr>
          <a:xfrm>
            <a:off x="694155" y="4932727"/>
            <a:ext cx="7621637" cy="584775"/>
          </a:xfrm>
          <a:prstGeom prst="rect">
            <a:avLst/>
          </a:prstGeom>
          <a:noFill/>
        </p:spPr>
        <p:txBody>
          <a:bodyPr wrap="none" lIns="91440" tIns="45720" rIns="91440" bIns="45720" rtlCol="0" anchor="t">
            <a:spAutoFit/>
          </a:bodyPr>
          <a:lstStyle/>
          <a:p>
            <a:pPr algn="ctr"/>
            <a:r>
              <a:rPr lang="en-US" sz="2000" u="sng">
                <a:latin typeface="Calibri" panose="020F0502020204030204" pitchFamily="34" charset="0"/>
                <a:cs typeface="Calibri" panose="020F0502020204030204" pitchFamily="34" charset="0"/>
              </a:rPr>
              <a:t>Find the recording of today’s meeting here: </a:t>
            </a:r>
          </a:p>
          <a:p>
            <a:pPr algn="ctr"/>
            <a:r>
              <a:rPr lang="en-US" sz="1200">
                <a:solidFill>
                  <a:schemeClr val="tx2"/>
                </a:solidFill>
                <a:latin typeface="Calibri" panose="020F0502020204030204" pitchFamily="34" charset="0"/>
                <a:ea typeface="+mn-lt"/>
                <a:cs typeface="Calibri" panose="020F0502020204030204" pitchFamily="34" charset="0"/>
                <a:hlinkClick r:id="rId3">
                  <a:extLst>
                    <a:ext uri="{A12FA001-AC4F-418D-AE19-62706E023703}">
                      <ahyp:hlinkClr xmlns:ahyp="http://schemas.microsoft.com/office/drawing/2018/hyperlinkcolor" val="tx"/>
                    </a:ext>
                  </a:extLst>
                </a:hlinkClick>
              </a:rPr>
              <a:t>Division of Elementary and Secondary Education - Offices - Early Childhood - Informational Provider Calls (arkansas.gov)</a:t>
            </a:r>
            <a:endParaRPr lang="en-US">
              <a:solidFill>
                <a:schemeClr val="tx2"/>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159544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7F1659-10E7-B82C-DB1D-CD429D2560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27891A-5FD5-FF62-E805-84B0C296C81F}"/>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98A128F6-8A12-87E7-3B8E-F485E4EF7DCE}"/>
              </a:ext>
            </a:extLst>
          </p:cNvPr>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555019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8FE4EB-7EA5-35CB-C6F6-EAEE078A07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70C778-3E43-8AD7-6CA7-65A21FD521BC}"/>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66E399AB-2A84-002E-CF84-C13F20740133}"/>
              </a:ext>
            </a:extLst>
          </p:cNvPr>
          <p:cNvPicPr>
            <a:picLocks noChangeAspect="1"/>
          </p:cNvPicPr>
          <p:nvPr/>
        </p:nvPicPr>
        <p:blipFill>
          <a:blip r:embed="rId2"/>
          <a:stretch>
            <a:fillRect/>
          </a:stretch>
        </p:blipFill>
        <p:spPr>
          <a:xfrm>
            <a:off x="0" y="0"/>
            <a:ext cx="9144000" cy="6858000"/>
          </a:xfrm>
          <a:prstGeom prst="rect">
            <a:avLst/>
          </a:prstGeom>
        </p:spPr>
      </p:pic>
      <p:sp>
        <p:nvSpPr>
          <p:cNvPr id="10" name="TextBox 9">
            <a:extLst>
              <a:ext uri="{FF2B5EF4-FFF2-40B4-BE49-F238E27FC236}">
                <a16:creationId xmlns:a16="http://schemas.microsoft.com/office/drawing/2014/main" id="{E792D81C-8EB9-3634-97BA-AA68BD85F8E5}"/>
              </a:ext>
            </a:extLst>
          </p:cNvPr>
          <p:cNvSpPr txBox="1"/>
          <p:nvPr/>
        </p:nvSpPr>
        <p:spPr>
          <a:xfrm>
            <a:off x="1098958" y="1547983"/>
            <a:ext cx="6946084" cy="1015663"/>
          </a:xfrm>
          <a:prstGeom prst="rect">
            <a:avLst/>
          </a:prstGeom>
          <a:noFill/>
        </p:spPr>
        <p:txBody>
          <a:bodyPr wrap="square" lIns="91440" tIns="45720" rIns="91440" bIns="45720" anchor="t">
            <a:spAutoFit/>
          </a:bodyPr>
          <a:lstStyle/>
          <a:p>
            <a:pPr algn="ctr"/>
            <a:r>
              <a:rPr lang="en-US" sz="6000" b="1">
                <a:solidFill>
                  <a:srgbClr val="50C3EC"/>
                </a:solidFill>
                <a:effectLst>
                  <a:outerShdw blurRad="50800" dist="38100" dir="5400000" algn="t" rotWithShape="0">
                    <a:prstClr val="black">
                      <a:alpha val="40000"/>
                    </a:prstClr>
                  </a:outerShdw>
                </a:effectLst>
                <a:latin typeface="Arial"/>
                <a:cs typeface="Arial"/>
              </a:rPr>
              <a:t>Lori Bridges</a:t>
            </a:r>
            <a:endParaRPr lang="en-US" sz="6000" b="1">
              <a:solidFill>
                <a:srgbClr val="50C3EC"/>
              </a:solidFill>
              <a:effectLst>
                <a:outerShdw blurRad="50800" dist="38100" dir="5400000" algn="t" rotWithShape="0">
                  <a:prstClr val="black">
                    <a:alpha val="40000"/>
                  </a:prstClr>
                </a:outerShdw>
              </a:effectLst>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B23E878D-E17F-9633-FA4C-D9B451C1060C}"/>
              </a:ext>
            </a:extLst>
          </p:cNvPr>
          <p:cNvSpPr txBox="1"/>
          <p:nvPr/>
        </p:nvSpPr>
        <p:spPr>
          <a:xfrm>
            <a:off x="1684132" y="3215222"/>
            <a:ext cx="5775735" cy="1446550"/>
          </a:xfrm>
          <a:prstGeom prst="rect">
            <a:avLst/>
          </a:prstGeom>
          <a:noFill/>
        </p:spPr>
        <p:txBody>
          <a:bodyPr wrap="square" lIns="91440" tIns="45720" rIns="91440" bIns="45720" rtlCol="0" anchor="t">
            <a:spAutoFit/>
          </a:bodyPr>
          <a:lstStyle/>
          <a:p>
            <a:pPr algn="ctr"/>
            <a:r>
              <a:rPr lang="en-US" sz="4400">
                <a:solidFill>
                  <a:srgbClr val="000000"/>
                </a:solidFill>
                <a:latin typeface="Aptos"/>
              </a:rPr>
              <a:t>        EC Curriculum  	    Review Process</a:t>
            </a:r>
            <a:endParaRPr lang="en-US" sz="4400">
              <a:latin typeface="Aptos"/>
              <a:ea typeface="Calibri"/>
              <a:cs typeface="Calibri"/>
            </a:endParaRPr>
          </a:p>
        </p:txBody>
      </p:sp>
      <p:sp>
        <p:nvSpPr>
          <p:cNvPr id="6" name="TextBox 5">
            <a:extLst>
              <a:ext uri="{FF2B5EF4-FFF2-40B4-BE49-F238E27FC236}">
                <a16:creationId xmlns:a16="http://schemas.microsoft.com/office/drawing/2014/main" id="{4111D7BD-4B1B-2F3C-3893-A922DAE21A5E}"/>
              </a:ext>
            </a:extLst>
          </p:cNvPr>
          <p:cNvSpPr txBox="1"/>
          <p:nvPr/>
        </p:nvSpPr>
        <p:spPr>
          <a:xfrm>
            <a:off x="2335794" y="5807554"/>
            <a:ext cx="4635374" cy="461665"/>
          </a:xfrm>
          <a:prstGeom prst="rect">
            <a:avLst/>
          </a:prstGeom>
          <a:noFill/>
        </p:spPr>
        <p:txBody>
          <a:bodyPr wrap="square">
            <a:spAutoFit/>
          </a:bodyPr>
          <a:lstStyle/>
          <a:p>
            <a:pPr algn="ctr" fontAlgn="base"/>
            <a:r>
              <a:rPr lang="en-US" sz="2400">
                <a:solidFill>
                  <a:srgbClr val="000000"/>
                </a:solidFill>
                <a:latin typeface="Aptos" panose="020B0004020202020204" pitchFamily="34" charset="0"/>
              </a:rPr>
              <a:t>lori.bridges@ade.arkansas.gov</a:t>
            </a:r>
          </a:p>
        </p:txBody>
      </p:sp>
    </p:spTree>
    <p:extLst>
      <p:ext uri="{BB962C8B-B14F-4D97-AF65-F5344CB8AC3E}">
        <p14:creationId xmlns:p14="http://schemas.microsoft.com/office/powerpoint/2010/main" val="3337791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D4CA5F-E39B-92CC-4EF6-166CA2FBA0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331EF30-88BC-0938-F7D7-C201EC7B0AC5}"/>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8DEDC64E-1437-8A1B-B818-63913476DD3C}"/>
              </a:ext>
            </a:extLst>
          </p:cNvPr>
          <p:cNvPicPr>
            <a:picLocks noChangeAspect="1"/>
          </p:cNvPicPr>
          <p:nvPr/>
        </p:nvPicPr>
        <p:blipFill>
          <a:blip r:embed="rId2"/>
          <a:stretch>
            <a:fillRect/>
          </a:stretch>
        </p:blipFill>
        <p:spPr>
          <a:xfrm>
            <a:off x="0" y="-14654"/>
            <a:ext cx="9144000" cy="6858000"/>
          </a:xfrm>
          <a:prstGeom prst="rect">
            <a:avLst/>
          </a:prstGeom>
        </p:spPr>
      </p:pic>
      <p:sp>
        <p:nvSpPr>
          <p:cNvPr id="3" name="TextBox 2">
            <a:extLst>
              <a:ext uri="{FF2B5EF4-FFF2-40B4-BE49-F238E27FC236}">
                <a16:creationId xmlns:a16="http://schemas.microsoft.com/office/drawing/2014/main" id="{57AF32E2-9636-5FD9-D9A1-05C521D1EA4F}"/>
              </a:ext>
            </a:extLst>
          </p:cNvPr>
          <p:cNvSpPr txBox="1"/>
          <p:nvPr/>
        </p:nvSpPr>
        <p:spPr>
          <a:xfrm>
            <a:off x="0" y="211380"/>
            <a:ext cx="7800125" cy="1354217"/>
          </a:xfrm>
          <a:prstGeom prst="rect">
            <a:avLst/>
          </a:prstGeom>
          <a:noFill/>
        </p:spPr>
        <p:txBody>
          <a:bodyPr wrap="square" lIns="91440" tIns="45720" rIns="91440" bIns="45720" rtlCol="0" anchor="t">
            <a:spAutoFit/>
          </a:bodyPr>
          <a:lstStyle/>
          <a:p>
            <a:r>
              <a:rPr lang="en-US" sz="4100" b="1">
                <a:latin typeface="Noto Sans"/>
                <a:ea typeface="Noto Sans"/>
                <a:cs typeface="Noto Sans"/>
              </a:rPr>
              <a:t>EC Curriculum </a:t>
            </a:r>
          </a:p>
          <a:p>
            <a:r>
              <a:rPr lang="en-US" sz="4100" b="1">
                <a:latin typeface="Noto Sans"/>
                <a:ea typeface="Noto Sans"/>
                <a:cs typeface="Noto Sans"/>
              </a:rPr>
              <a:t>Review Process</a:t>
            </a:r>
          </a:p>
        </p:txBody>
      </p:sp>
      <p:sp>
        <p:nvSpPr>
          <p:cNvPr id="7" name="Rectangle 6">
            <a:extLst>
              <a:ext uri="{FF2B5EF4-FFF2-40B4-BE49-F238E27FC236}">
                <a16:creationId xmlns:a16="http://schemas.microsoft.com/office/drawing/2014/main" id="{486B0740-6F75-1460-0508-F0E5EC56692B}"/>
              </a:ext>
            </a:extLst>
          </p:cNvPr>
          <p:cNvSpPr/>
          <p:nvPr/>
        </p:nvSpPr>
        <p:spPr>
          <a:xfrm>
            <a:off x="0" y="1795095"/>
            <a:ext cx="9143998" cy="754673"/>
          </a:xfrm>
          <a:prstGeom prst="rect">
            <a:avLst/>
          </a:prstGeom>
          <a:solidFill>
            <a:srgbClr val="29D2F0">
              <a:alpha val="48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0" i="0" u="none" strike="noStrike">
                <a:solidFill>
                  <a:schemeClr val="tx1"/>
                </a:solidFill>
                <a:latin typeface="Noto Sans"/>
                <a:ea typeface="Noto Sans"/>
                <a:cs typeface="Noto Sans"/>
              </a:rPr>
              <a:t>The Office of Early Childhood (OEC) is developing a review process to identify and approve high-quality early childhood curricula. While that formal process is in development, please refer to the interim list if your program  is considering new curriculum purchases.</a:t>
            </a:r>
            <a:endParaRPr lang="en-US" sz="1400">
              <a:solidFill>
                <a:schemeClr val="tx1"/>
              </a:solidFill>
            </a:endParaRPr>
          </a:p>
        </p:txBody>
      </p:sp>
      <p:sp>
        <p:nvSpPr>
          <p:cNvPr id="8" name="TextBox 7">
            <a:extLst>
              <a:ext uri="{FF2B5EF4-FFF2-40B4-BE49-F238E27FC236}">
                <a16:creationId xmlns:a16="http://schemas.microsoft.com/office/drawing/2014/main" id="{DEFAFC22-4536-C8C8-FA19-ED388309D6B9}"/>
              </a:ext>
            </a:extLst>
          </p:cNvPr>
          <p:cNvSpPr txBox="1"/>
          <p:nvPr/>
        </p:nvSpPr>
        <p:spPr>
          <a:xfrm>
            <a:off x="606670" y="2797418"/>
            <a:ext cx="8187102" cy="24622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latin typeface="Noto Sans"/>
                <a:ea typeface="Noto Sans"/>
                <a:cs typeface="Noto Sans"/>
              </a:rPr>
              <a:t>The interim list of approved comprehensive curriculum has been updated based on the following criteria: </a:t>
            </a:r>
          </a:p>
          <a:p>
            <a:pPr marL="228600" indent="-228600">
              <a:buFont typeface=""/>
              <a:buAutoNum type="arabicPeriod"/>
            </a:pPr>
            <a:r>
              <a:rPr lang="en-US" sz="1400" b="1">
                <a:latin typeface="Noto Sans"/>
                <a:ea typeface="Noto Sans"/>
                <a:cs typeface="Noto Sans"/>
              </a:rPr>
              <a:t>Comprehensive:</a:t>
            </a:r>
            <a:r>
              <a:rPr lang="en-US" sz="1400">
                <a:latin typeface="Noto Sans"/>
                <a:ea typeface="Noto Sans"/>
                <a:cs typeface="Noto Sans"/>
              </a:rPr>
              <a:t> the curriculum addresses multiple domains in Arkansas’ Early Learning Standards. </a:t>
            </a:r>
          </a:p>
          <a:p>
            <a:endParaRPr lang="en-US" sz="1400"/>
          </a:p>
          <a:p>
            <a:pPr marL="228600" indent="-228600">
              <a:buFont typeface=""/>
              <a:buAutoNum type="arabicPeriod" startAt="2"/>
            </a:pPr>
            <a:r>
              <a:rPr lang="en-US" sz="1400" b="1">
                <a:latin typeface="Noto Sans"/>
                <a:ea typeface="Noto Sans"/>
                <a:cs typeface="Noto Sans"/>
              </a:rPr>
              <a:t>Scope and Sequence: </a:t>
            </a:r>
            <a:r>
              <a:rPr lang="en-US" sz="1400">
                <a:latin typeface="Noto Sans"/>
                <a:ea typeface="Noto Sans"/>
                <a:cs typeface="Noto Sans"/>
              </a:rPr>
              <a:t>The curriculum has an organized developmental scope and sequence that includes plans and materials for learning experiences based on developmental progressions. </a:t>
            </a:r>
          </a:p>
          <a:p>
            <a:endParaRPr lang="en-US" sz="1400"/>
          </a:p>
          <a:p>
            <a:pPr marL="228600" indent="-228600">
              <a:buFont typeface=""/>
              <a:buAutoNum type="arabicPeriod" startAt="3"/>
            </a:pPr>
            <a:r>
              <a:rPr lang="en-US" sz="1400" b="1">
                <a:latin typeface="Noto Sans"/>
                <a:ea typeface="Noto Sans"/>
                <a:cs typeface="Noto Sans"/>
              </a:rPr>
              <a:t>Readily Available: </a:t>
            </a:r>
            <a:r>
              <a:rPr lang="en-US" sz="1400">
                <a:latin typeface="Noto Sans"/>
                <a:ea typeface="Noto Sans"/>
                <a:cs typeface="Noto Sans"/>
              </a:rPr>
              <a:t>The curriculum is currently available for purchase or is open source from the publisher. </a:t>
            </a:r>
          </a:p>
        </p:txBody>
      </p:sp>
      <p:pic>
        <p:nvPicPr>
          <p:cNvPr id="9" name="Picture 8" descr="A qr code with a white background&#10;&#10;AI-generated content may be incorrect.">
            <a:extLst>
              <a:ext uri="{FF2B5EF4-FFF2-40B4-BE49-F238E27FC236}">
                <a16:creationId xmlns:a16="http://schemas.microsoft.com/office/drawing/2014/main" id="{6751D543-003E-D942-7F6F-3ABBE5C4421B}"/>
              </a:ext>
            </a:extLst>
          </p:cNvPr>
          <p:cNvPicPr>
            <a:picLocks noChangeAspect="1"/>
          </p:cNvPicPr>
          <p:nvPr/>
        </p:nvPicPr>
        <p:blipFill>
          <a:blip r:embed="rId3"/>
          <a:stretch>
            <a:fillRect/>
          </a:stretch>
        </p:blipFill>
        <p:spPr>
          <a:xfrm>
            <a:off x="7350002" y="5164379"/>
            <a:ext cx="1533525" cy="1543050"/>
          </a:xfrm>
          <a:prstGeom prst="rect">
            <a:avLst/>
          </a:prstGeom>
        </p:spPr>
      </p:pic>
      <p:sp>
        <p:nvSpPr>
          <p:cNvPr id="12" name="TextBox 11">
            <a:extLst>
              <a:ext uri="{FF2B5EF4-FFF2-40B4-BE49-F238E27FC236}">
                <a16:creationId xmlns:a16="http://schemas.microsoft.com/office/drawing/2014/main" id="{D8222D4A-6F97-3F15-075F-4AF28E44C404}"/>
              </a:ext>
            </a:extLst>
          </p:cNvPr>
          <p:cNvSpPr txBox="1"/>
          <p:nvPr/>
        </p:nvSpPr>
        <p:spPr>
          <a:xfrm>
            <a:off x="606670" y="5528268"/>
            <a:ext cx="682429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a:solidFill>
                  <a:schemeClr val="tx2"/>
                </a:solidFill>
                <a:hlinkClick r:id="rId4">
                  <a:extLst>
                    <a:ext uri="{A12FA001-AC4F-418D-AE19-62706E023703}">
                      <ahyp:hlinkClr xmlns:ahyp="http://schemas.microsoft.com/office/drawing/2018/hyperlinkcolor" val="tx"/>
                    </a:ext>
                  </a:extLst>
                </a:hlinkClick>
              </a:rPr>
              <a:t>https://dese.ade.arkansas.gov/Offices/office-of-early-childhood/child-care-licensing</a:t>
            </a:r>
            <a:endParaRPr lang="en-US">
              <a:solidFill>
                <a:schemeClr val="tx2"/>
              </a:solidFill>
            </a:endParaRPr>
          </a:p>
          <a:p>
            <a:endParaRPr lang="en-US" sz="1400"/>
          </a:p>
        </p:txBody>
      </p:sp>
    </p:spTree>
    <p:extLst>
      <p:ext uri="{BB962C8B-B14F-4D97-AF65-F5344CB8AC3E}">
        <p14:creationId xmlns:p14="http://schemas.microsoft.com/office/powerpoint/2010/main" val="1542377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245ACC-4462-8BA3-F8DC-2967394302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9CE637-791B-9FBA-900F-34EA2218BB2C}"/>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ECACCDC2-5BFF-B187-8546-20ED0349550E}"/>
              </a:ext>
            </a:extLst>
          </p:cNvPr>
          <p:cNvPicPr>
            <a:picLocks noChangeAspect="1"/>
          </p:cNvPicPr>
          <p:nvPr/>
        </p:nvPicPr>
        <p:blipFill>
          <a:blip r:embed="rId2"/>
          <a:stretch>
            <a:fillRect/>
          </a:stretch>
        </p:blipFill>
        <p:spPr>
          <a:xfrm>
            <a:off x="0" y="-14654"/>
            <a:ext cx="9144000" cy="6858000"/>
          </a:xfrm>
          <a:prstGeom prst="rect">
            <a:avLst/>
          </a:prstGeom>
        </p:spPr>
      </p:pic>
      <p:pic>
        <p:nvPicPr>
          <p:cNvPr id="9" name="Picture 8" descr="A qr code with a white background&#10;&#10;AI-generated content may be incorrect.">
            <a:extLst>
              <a:ext uri="{FF2B5EF4-FFF2-40B4-BE49-F238E27FC236}">
                <a16:creationId xmlns:a16="http://schemas.microsoft.com/office/drawing/2014/main" id="{7E2666D8-C5C4-C4A0-921D-843AAD6AEC70}"/>
              </a:ext>
            </a:extLst>
          </p:cNvPr>
          <p:cNvPicPr>
            <a:picLocks noChangeAspect="1"/>
          </p:cNvPicPr>
          <p:nvPr/>
        </p:nvPicPr>
        <p:blipFill>
          <a:blip r:embed="rId3"/>
          <a:stretch>
            <a:fillRect/>
          </a:stretch>
        </p:blipFill>
        <p:spPr>
          <a:xfrm>
            <a:off x="7285037" y="5126648"/>
            <a:ext cx="1533525" cy="1543050"/>
          </a:xfrm>
          <a:prstGeom prst="rect">
            <a:avLst/>
          </a:prstGeom>
        </p:spPr>
      </p:pic>
      <p:sp>
        <p:nvSpPr>
          <p:cNvPr id="12" name="TextBox 11">
            <a:extLst>
              <a:ext uri="{FF2B5EF4-FFF2-40B4-BE49-F238E27FC236}">
                <a16:creationId xmlns:a16="http://schemas.microsoft.com/office/drawing/2014/main" id="{F65B3C73-9AD1-A7FE-443D-EB8B819FE9B1}"/>
              </a:ext>
            </a:extLst>
          </p:cNvPr>
          <p:cNvSpPr txBox="1"/>
          <p:nvPr/>
        </p:nvSpPr>
        <p:spPr>
          <a:xfrm>
            <a:off x="175846" y="5575788"/>
            <a:ext cx="682429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a:hlinkClick r:id="rId4"/>
              </a:rPr>
              <a:t>https://dese.ade.arkansas.gov/Offices/office-of-early-childhood/child-care-licensing</a:t>
            </a:r>
            <a:endParaRPr lang="en-US"/>
          </a:p>
          <a:p>
            <a:endParaRPr lang="en-US" sz="1400"/>
          </a:p>
        </p:txBody>
      </p:sp>
      <p:pic>
        <p:nvPicPr>
          <p:cNvPr id="5" name="Picture 4" descr="A screenshot of a computer screen&#10;&#10;AI-generated content may be incorrect.">
            <a:extLst>
              <a:ext uri="{FF2B5EF4-FFF2-40B4-BE49-F238E27FC236}">
                <a16:creationId xmlns:a16="http://schemas.microsoft.com/office/drawing/2014/main" id="{3B60DD78-FFF2-947B-8482-E179C68226FC}"/>
              </a:ext>
            </a:extLst>
          </p:cNvPr>
          <p:cNvPicPr>
            <a:picLocks noChangeAspect="1"/>
          </p:cNvPicPr>
          <p:nvPr/>
        </p:nvPicPr>
        <p:blipFill>
          <a:blip r:embed="rId5"/>
          <a:stretch>
            <a:fillRect/>
          </a:stretch>
        </p:blipFill>
        <p:spPr>
          <a:xfrm>
            <a:off x="418399" y="-12700"/>
            <a:ext cx="6783202" cy="6858000"/>
          </a:xfrm>
          <a:prstGeom prst="rect">
            <a:avLst/>
          </a:prstGeom>
        </p:spPr>
      </p:pic>
    </p:spTree>
    <p:extLst>
      <p:ext uri="{BB962C8B-B14F-4D97-AF65-F5344CB8AC3E}">
        <p14:creationId xmlns:p14="http://schemas.microsoft.com/office/powerpoint/2010/main" val="2963346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DE9CFF-C5C8-62F4-2318-0FC05AE4CB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43006D-5A6C-D414-9B30-F315CC7D4130}"/>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3E1B2C54-8376-842C-4587-4917F0A64EBD}"/>
              </a:ext>
            </a:extLst>
          </p:cNvPr>
          <p:cNvPicPr>
            <a:picLocks noChangeAspect="1"/>
          </p:cNvPicPr>
          <p:nvPr/>
        </p:nvPicPr>
        <p:blipFill>
          <a:blip r:embed="rId2"/>
          <a:stretch>
            <a:fillRect/>
          </a:stretch>
        </p:blipFill>
        <p:spPr>
          <a:xfrm>
            <a:off x="0" y="-14654"/>
            <a:ext cx="9144000" cy="6858000"/>
          </a:xfrm>
          <a:prstGeom prst="rect">
            <a:avLst/>
          </a:prstGeom>
        </p:spPr>
      </p:pic>
      <p:sp>
        <p:nvSpPr>
          <p:cNvPr id="3" name="TextBox 2">
            <a:extLst>
              <a:ext uri="{FF2B5EF4-FFF2-40B4-BE49-F238E27FC236}">
                <a16:creationId xmlns:a16="http://schemas.microsoft.com/office/drawing/2014/main" id="{6A3A33E0-271C-648D-C717-4DCB3A284D09}"/>
              </a:ext>
            </a:extLst>
          </p:cNvPr>
          <p:cNvSpPr txBox="1"/>
          <p:nvPr/>
        </p:nvSpPr>
        <p:spPr>
          <a:xfrm>
            <a:off x="0" y="141138"/>
            <a:ext cx="7800125" cy="1354217"/>
          </a:xfrm>
          <a:prstGeom prst="rect">
            <a:avLst/>
          </a:prstGeom>
          <a:noFill/>
        </p:spPr>
        <p:txBody>
          <a:bodyPr wrap="square" lIns="91440" tIns="45720" rIns="91440" bIns="45720" rtlCol="0" anchor="t">
            <a:spAutoFit/>
          </a:bodyPr>
          <a:lstStyle/>
          <a:p>
            <a:r>
              <a:rPr lang="en-US" sz="4100" b="1">
                <a:latin typeface="Noto Sans"/>
                <a:ea typeface="Noto Sans"/>
                <a:cs typeface="Noto Sans"/>
              </a:rPr>
              <a:t>EC Curriculum </a:t>
            </a:r>
          </a:p>
          <a:p>
            <a:r>
              <a:rPr lang="en-US" sz="4100" b="1">
                <a:latin typeface="Noto Sans"/>
                <a:ea typeface="Noto Sans"/>
                <a:cs typeface="Noto Sans"/>
              </a:rPr>
              <a:t>Review Process Timeline</a:t>
            </a:r>
          </a:p>
        </p:txBody>
      </p:sp>
      <p:sp>
        <p:nvSpPr>
          <p:cNvPr id="7" name="Rectangle 6">
            <a:extLst>
              <a:ext uri="{FF2B5EF4-FFF2-40B4-BE49-F238E27FC236}">
                <a16:creationId xmlns:a16="http://schemas.microsoft.com/office/drawing/2014/main" id="{9E4D9EAE-C00C-5B3E-0F7F-9376A00873E4}"/>
              </a:ext>
            </a:extLst>
          </p:cNvPr>
          <p:cNvSpPr/>
          <p:nvPr/>
        </p:nvSpPr>
        <p:spPr>
          <a:xfrm>
            <a:off x="0" y="1795095"/>
            <a:ext cx="9143998" cy="754673"/>
          </a:xfrm>
          <a:prstGeom prst="rect">
            <a:avLst/>
          </a:prstGeom>
          <a:solidFill>
            <a:srgbClr val="29D2F0">
              <a:alpha val="48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b="0" i="0" u="none" strike="noStrike">
                <a:solidFill>
                  <a:schemeClr val="tx1"/>
                </a:solidFill>
                <a:latin typeface="Noto Sans"/>
                <a:ea typeface="Noto Sans"/>
                <a:cs typeface="Noto Sans"/>
              </a:rPr>
              <a:t>The Office of Early Childhood (OEC) is developing a review process to identify and approve high-quality </a:t>
            </a:r>
            <a:r>
              <a:rPr lang="en-US" sz="1400">
                <a:solidFill>
                  <a:schemeClr val="tx1"/>
                </a:solidFill>
                <a:latin typeface="Noto Sans"/>
                <a:ea typeface="Noto Sans"/>
                <a:cs typeface="Noto Sans"/>
              </a:rPr>
              <a:t>instructional materials (HQIM). </a:t>
            </a:r>
            <a:endParaRPr lang="en-US">
              <a:solidFill>
                <a:schemeClr val="tx1"/>
              </a:solidFill>
            </a:endParaRPr>
          </a:p>
        </p:txBody>
      </p:sp>
      <p:pic>
        <p:nvPicPr>
          <p:cNvPr id="9" name="Picture 8" descr="A qr code with a white background&#10;&#10;AI-generated content may be incorrect.">
            <a:extLst>
              <a:ext uri="{FF2B5EF4-FFF2-40B4-BE49-F238E27FC236}">
                <a16:creationId xmlns:a16="http://schemas.microsoft.com/office/drawing/2014/main" id="{EF36455A-424B-AB69-6BA6-B80673518B14}"/>
              </a:ext>
            </a:extLst>
          </p:cNvPr>
          <p:cNvPicPr>
            <a:picLocks noChangeAspect="1"/>
          </p:cNvPicPr>
          <p:nvPr/>
        </p:nvPicPr>
        <p:blipFill>
          <a:blip r:embed="rId3"/>
          <a:stretch>
            <a:fillRect/>
          </a:stretch>
        </p:blipFill>
        <p:spPr>
          <a:xfrm>
            <a:off x="7434629" y="5164379"/>
            <a:ext cx="1533525" cy="1543050"/>
          </a:xfrm>
          <a:prstGeom prst="rect">
            <a:avLst/>
          </a:prstGeom>
        </p:spPr>
      </p:pic>
      <p:sp>
        <p:nvSpPr>
          <p:cNvPr id="12" name="TextBox 11">
            <a:extLst>
              <a:ext uri="{FF2B5EF4-FFF2-40B4-BE49-F238E27FC236}">
                <a16:creationId xmlns:a16="http://schemas.microsoft.com/office/drawing/2014/main" id="{CF09C15A-52C9-F7E6-A00C-A0F5187E18B0}"/>
              </a:ext>
            </a:extLst>
          </p:cNvPr>
          <p:cNvSpPr txBox="1"/>
          <p:nvPr/>
        </p:nvSpPr>
        <p:spPr>
          <a:xfrm>
            <a:off x="313593" y="5601085"/>
            <a:ext cx="682429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a:solidFill>
                  <a:schemeClr val="tx2"/>
                </a:solidFill>
                <a:hlinkClick r:id="rId4">
                  <a:extLst>
                    <a:ext uri="{A12FA001-AC4F-418D-AE19-62706E023703}">
                      <ahyp:hlinkClr xmlns:ahyp="http://schemas.microsoft.com/office/drawing/2018/hyperlinkcolor" val="tx"/>
                    </a:ext>
                  </a:extLst>
                </a:hlinkClick>
              </a:rPr>
              <a:t>https://dese.ade.arkansas.gov/Offices/office-of-early-childhood/child-care-licensing</a:t>
            </a:r>
            <a:endParaRPr lang="en-US">
              <a:solidFill>
                <a:schemeClr val="tx2"/>
              </a:solidFill>
            </a:endParaRPr>
          </a:p>
          <a:p>
            <a:endParaRPr lang="en-US" sz="1400"/>
          </a:p>
        </p:txBody>
      </p:sp>
      <p:sp>
        <p:nvSpPr>
          <p:cNvPr id="5" name="TextBox 4">
            <a:extLst>
              <a:ext uri="{FF2B5EF4-FFF2-40B4-BE49-F238E27FC236}">
                <a16:creationId xmlns:a16="http://schemas.microsoft.com/office/drawing/2014/main" id="{23D81464-0A0B-F5B2-37AE-150D5E63A42F}"/>
              </a:ext>
            </a:extLst>
          </p:cNvPr>
          <p:cNvSpPr txBox="1"/>
          <p:nvPr/>
        </p:nvSpPr>
        <p:spPr>
          <a:xfrm>
            <a:off x="313593" y="2782765"/>
            <a:ext cx="8157794"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latin typeface="Calibri"/>
                <a:ea typeface="Calibri"/>
                <a:cs typeface="Calibri"/>
              </a:rPr>
              <a:t>January - June 2025</a:t>
            </a:r>
            <a:r>
              <a:rPr lang="en-US" sz="1600">
                <a:latin typeface="Calibri"/>
                <a:ea typeface="Calibri"/>
                <a:cs typeface="Calibri"/>
              </a:rPr>
              <a:t>:  Finalize criteria and rubric for HQIM approval process</a:t>
            </a:r>
          </a:p>
          <a:p>
            <a:r>
              <a:rPr lang="en-US" sz="1600">
                <a:latin typeface="Calibri"/>
                <a:ea typeface="Calibri"/>
                <a:cs typeface="Calibri"/>
              </a:rPr>
              <a:t>         Solicit EC stakeholder feedback</a:t>
            </a:r>
          </a:p>
          <a:p>
            <a:r>
              <a:rPr lang="en-US" sz="1600">
                <a:latin typeface="Calibri"/>
                <a:ea typeface="Calibri"/>
                <a:cs typeface="Calibri"/>
              </a:rPr>
              <a:t>         Develop criteria for curriculum reviewers</a:t>
            </a:r>
            <a:endParaRPr lang="en-US"/>
          </a:p>
          <a:p>
            <a:r>
              <a:rPr lang="en-US" sz="1600">
                <a:latin typeface="Calibri"/>
                <a:ea typeface="Calibri"/>
                <a:cs typeface="Calibri"/>
              </a:rPr>
              <a:t>         Call for curriculum reviewers</a:t>
            </a:r>
            <a:endParaRPr lang="en-US"/>
          </a:p>
          <a:p>
            <a:r>
              <a:rPr lang="en-US" sz="1600">
                <a:latin typeface="Calibri"/>
                <a:ea typeface="Calibri"/>
                <a:cs typeface="Calibri"/>
              </a:rPr>
              <a:t>         Finalize curriculum reviewers</a:t>
            </a:r>
            <a:endParaRPr lang="en-US"/>
          </a:p>
          <a:p>
            <a:br>
              <a:rPr lang="en-US" sz="1600"/>
            </a:br>
            <a:r>
              <a:rPr lang="en-US" sz="1600" b="1">
                <a:latin typeface="Calibri"/>
                <a:ea typeface="Calibri"/>
                <a:cs typeface="Calibri"/>
              </a:rPr>
              <a:t>July 2025</a:t>
            </a:r>
            <a:r>
              <a:rPr lang="en-US" sz="1600">
                <a:latin typeface="Calibri"/>
                <a:ea typeface="Calibri"/>
                <a:cs typeface="Calibri"/>
              </a:rPr>
              <a:t>:       Curriculum reviews begin</a:t>
            </a:r>
          </a:p>
          <a:p>
            <a:endParaRPr lang="en-US" sz="1600"/>
          </a:p>
          <a:p>
            <a:r>
              <a:rPr lang="en-US" sz="1600">
                <a:latin typeface="Calibri"/>
                <a:ea typeface="Calibri"/>
                <a:cs typeface="Calibri"/>
              </a:rPr>
              <a:t>New approved curriculum list will be published for the 2026-2027 program year </a:t>
            </a:r>
          </a:p>
          <a:p>
            <a:endParaRPr lang="en-US"/>
          </a:p>
        </p:txBody>
      </p:sp>
    </p:spTree>
    <p:extLst>
      <p:ext uri="{BB962C8B-B14F-4D97-AF65-F5344CB8AC3E}">
        <p14:creationId xmlns:p14="http://schemas.microsoft.com/office/powerpoint/2010/main" val="2257626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E67B84-D1B1-971C-85E4-315093A0C7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C4D76A-F873-0F80-B2CB-803E57739B58}"/>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790B100E-A74B-921E-B7EC-945FCE2968AE}"/>
              </a:ext>
            </a:extLst>
          </p:cNvPr>
          <p:cNvPicPr>
            <a:picLocks noChangeAspect="1"/>
          </p:cNvPicPr>
          <p:nvPr/>
        </p:nvPicPr>
        <p:blipFill>
          <a:blip r:embed="rId2"/>
          <a:stretch>
            <a:fillRect/>
          </a:stretch>
        </p:blipFill>
        <p:spPr>
          <a:xfrm>
            <a:off x="0" y="-28933"/>
            <a:ext cx="9144000" cy="6858000"/>
          </a:xfrm>
          <a:prstGeom prst="rect">
            <a:avLst/>
          </a:prstGeom>
        </p:spPr>
      </p:pic>
      <p:sp>
        <p:nvSpPr>
          <p:cNvPr id="3" name="TextBox 2">
            <a:extLst>
              <a:ext uri="{FF2B5EF4-FFF2-40B4-BE49-F238E27FC236}">
                <a16:creationId xmlns:a16="http://schemas.microsoft.com/office/drawing/2014/main" id="{36F1D230-32C3-2B4A-C235-2B1D13EBF3DC}"/>
              </a:ext>
            </a:extLst>
          </p:cNvPr>
          <p:cNvSpPr txBox="1"/>
          <p:nvPr/>
        </p:nvSpPr>
        <p:spPr>
          <a:xfrm flipH="1">
            <a:off x="1036616" y="3167271"/>
            <a:ext cx="7070762" cy="3170099"/>
          </a:xfrm>
          <a:prstGeom prst="rect">
            <a:avLst/>
          </a:prstGeom>
          <a:noFill/>
        </p:spPr>
        <p:txBody>
          <a:bodyPr wrap="square" lIns="91440" tIns="45720" rIns="91440" bIns="45720" rtlCol="0" anchor="t">
            <a:spAutoFit/>
          </a:bodyPr>
          <a:lstStyle/>
          <a:p>
            <a:pPr algn="ctr" fontAlgn="base"/>
            <a:r>
              <a:rPr lang="en-US" sz="4400" b="0" i="0">
                <a:solidFill>
                  <a:srgbClr val="474747"/>
                </a:solidFill>
                <a:effectLst/>
                <a:latin typeface="Roboto" panose="02000000000000000000" pitchFamily="2" charset="0"/>
              </a:rPr>
              <a:t> </a:t>
            </a:r>
            <a:r>
              <a:rPr lang="en-US" sz="4400" b="0" i="0">
                <a:solidFill>
                  <a:schemeClr val="tx2"/>
                </a:solidFill>
                <a:effectLst/>
                <a:latin typeface="Aptos" panose="020B0004020202020204" pitchFamily="34" charset="0"/>
                <a:ea typeface="Roboto" panose="02000000000000000000" pitchFamily="2" charset="0"/>
                <a:cs typeface="Roboto" panose="02000000000000000000" pitchFamily="2" charset="0"/>
              </a:rPr>
              <a:t>Child and Adult Care </a:t>
            </a:r>
          </a:p>
          <a:p>
            <a:pPr algn="ctr" fontAlgn="base"/>
            <a:r>
              <a:rPr lang="en-US" sz="4400" b="0" i="0">
                <a:solidFill>
                  <a:schemeClr val="tx2"/>
                </a:solidFill>
                <a:effectLst/>
                <a:latin typeface="Aptos" panose="020B0004020202020204" pitchFamily="34" charset="0"/>
                <a:ea typeface="Roboto" panose="02000000000000000000" pitchFamily="2" charset="0"/>
                <a:cs typeface="Roboto" panose="02000000000000000000" pitchFamily="2" charset="0"/>
              </a:rPr>
              <a:t>Food Program</a:t>
            </a:r>
          </a:p>
          <a:p>
            <a:pPr algn="ctr" fontAlgn="base"/>
            <a:endParaRPr lang="en-US" sz="4400">
              <a:solidFill>
                <a:srgbClr val="000000"/>
              </a:solidFill>
              <a:latin typeface="Aptos" panose="020B0004020202020204" pitchFamily="34" charset="0"/>
            </a:endParaRPr>
          </a:p>
          <a:p>
            <a:pPr algn="ctr" fontAlgn="base"/>
            <a:endParaRPr lang="en-US" sz="4400">
              <a:solidFill>
                <a:srgbClr val="000000"/>
              </a:solidFill>
              <a:latin typeface="Aptos" panose="020B0004020202020204" pitchFamily="34" charset="0"/>
            </a:endParaRPr>
          </a:p>
          <a:p>
            <a:pPr algn="ctr" fontAlgn="base"/>
            <a:r>
              <a:rPr lang="en-US" sz="2400">
                <a:latin typeface="Aptos" panose="020B0004020202020204" pitchFamily="34" charset="0"/>
              </a:rPr>
              <a:t>perry.hunter@ade.arkansas.gov</a:t>
            </a:r>
            <a:endParaRPr lang="en-US" sz="2400" b="0" i="0">
              <a:effectLst/>
              <a:latin typeface="Aptos" panose="020B0004020202020204" pitchFamily="34" charset="0"/>
            </a:endParaRPr>
          </a:p>
        </p:txBody>
      </p:sp>
      <p:sp>
        <p:nvSpPr>
          <p:cNvPr id="6" name="TextBox 5">
            <a:extLst>
              <a:ext uri="{FF2B5EF4-FFF2-40B4-BE49-F238E27FC236}">
                <a16:creationId xmlns:a16="http://schemas.microsoft.com/office/drawing/2014/main" id="{2DBCEF7C-0F11-4B64-C900-69868C9931B3}"/>
              </a:ext>
            </a:extLst>
          </p:cNvPr>
          <p:cNvSpPr txBox="1"/>
          <p:nvPr/>
        </p:nvSpPr>
        <p:spPr>
          <a:xfrm>
            <a:off x="1285588" y="1921148"/>
            <a:ext cx="6572818" cy="1015663"/>
          </a:xfrm>
          <a:prstGeom prst="rect">
            <a:avLst/>
          </a:prstGeom>
          <a:noFill/>
        </p:spPr>
        <p:txBody>
          <a:bodyPr wrap="square">
            <a:spAutoFit/>
          </a:bodyPr>
          <a:lstStyle/>
          <a:p>
            <a:pPr algn="ctr"/>
            <a:r>
              <a:rPr lang="en-US" sz="6000" b="1">
                <a:solidFill>
                  <a:srgbClr val="50C3EC"/>
                </a:solidFill>
                <a:effectLst>
                  <a:outerShdw blurRad="50800" dist="38100" dir="5400000" algn="t" rotWithShape="0">
                    <a:prstClr val="black">
                      <a:alpha val="40000"/>
                    </a:prstClr>
                  </a:outerShdw>
                </a:effectLst>
                <a:latin typeface="Arial"/>
                <a:cs typeface="Arial"/>
              </a:rPr>
              <a:t>Perry Hunter</a:t>
            </a:r>
            <a:endParaRPr lang="en-US" sz="6000" b="1">
              <a:solidFill>
                <a:srgbClr val="50C3EC"/>
              </a:solidFill>
              <a:effectLst>
                <a:outerShdw blurRad="50800" dist="38100" dir="5400000" algn="t"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0848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2A3A9D-4D94-FE83-0864-FBFB17C359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3DE4713-26C6-AE47-8958-7A7CE1515D5F}"/>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6D146989-54EE-9FD9-B783-91DBCD868A77}"/>
              </a:ext>
            </a:extLst>
          </p:cNvPr>
          <p:cNvPicPr>
            <a:picLocks noChangeAspect="1"/>
          </p:cNvPicPr>
          <p:nvPr/>
        </p:nvPicPr>
        <p:blipFill>
          <a:blip r:embed="rId2"/>
          <a:stretch>
            <a:fillRect/>
          </a:stretch>
        </p:blipFill>
        <p:spPr>
          <a:xfrm>
            <a:off x="0" y="-28934"/>
            <a:ext cx="9144000" cy="6886933"/>
          </a:xfrm>
          <a:prstGeom prst="rect">
            <a:avLst/>
          </a:prstGeom>
        </p:spPr>
      </p:pic>
      <p:sp>
        <p:nvSpPr>
          <p:cNvPr id="3" name="TextBox 2">
            <a:extLst>
              <a:ext uri="{FF2B5EF4-FFF2-40B4-BE49-F238E27FC236}">
                <a16:creationId xmlns:a16="http://schemas.microsoft.com/office/drawing/2014/main" id="{B6A22DD2-5215-E410-8AA1-BA644F844BAC}"/>
              </a:ext>
            </a:extLst>
          </p:cNvPr>
          <p:cNvSpPr txBox="1"/>
          <p:nvPr/>
        </p:nvSpPr>
        <p:spPr>
          <a:xfrm flipH="1">
            <a:off x="1036616" y="3167271"/>
            <a:ext cx="7070762" cy="769441"/>
          </a:xfrm>
          <a:prstGeom prst="rect">
            <a:avLst/>
          </a:prstGeom>
          <a:noFill/>
        </p:spPr>
        <p:txBody>
          <a:bodyPr wrap="square" lIns="91440" tIns="45720" rIns="91440" bIns="45720" rtlCol="0" anchor="t">
            <a:spAutoFit/>
          </a:bodyPr>
          <a:lstStyle/>
          <a:p>
            <a:pPr algn="ctr" fontAlgn="base"/>
            <a:r>
              <a:rPr lang="en-US" sz="4400" b="0" i="0">
                <a:solidFill>
                  <a:srgbClr val="474747"/>
                </a:solidFill>
                <a:effectLst/>
                <a:latin typeface="Roboto" panose="02000000000000000000" pitchFamily="2" charset="0"/>
              </a:rPr>
              <a:t> </a:t>
            </a:r>
            <a:endParaRPr lang="en-US" sz="2400" b="0" i="0">
              <a:effectLst/>
              <a:latin typeface="Aptos" panose="020B0004020202020204" pitchFamily="34" charset="0"/>
            </a:endParaRPr>
          </a:p>
        </p:txBody>
      </p:sp>
      <p:sp>
        <p:nvSpPr>
          <p:cNvPr id="5" name="Title 1">
            <a:extLst>
              <a:ext uri="{FF2B5EF4-FFF2-40B4-BE49-F238E27FC236}">
                <a16:creationId xmlns:a16="http://schemas.microsoft.com/office/drawing/2014/main" id="{D6862B2F-A968-F5C8-9C0C-FB65FE043804}"/>
              </a:ext>
            </a:extLst>
          </p:cNvPr>
          <p:cNvSpPr>
            <a:spLocks noGrp="1"/>
          </p:cNvSpPr>
          <p:nvPr/>
        </p:nvSpPr>
        <p:spPr>
          <a:xfrm>
            <a:off x="0" y="771643"/>
            <a:ext cx="7466846" cy="76944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latin typeface="Calibri" panose="020F0502020204030204" pitchFamily="34" charset="0"/>
                <a:cs typeface="Calibri" panose="020F0502020204030204" pitchFamily="34" charset="0"/>
              </a:rPr>
              <a:t>AR CNP NEW SYSTEM </a:t>
            </a:r>
          </a:p>
          <a:p>
            <a:r>
              <a:rPr lang="en-US" b="1">
                <a:latin typeface="Calibri" panose="020F0502020204030204" pitchFamily="34" charset="0"/>
                <a:cs typeface="Calibri" panose="020F0502020204030204" pitchFamily="34" charset="0"/>
              </a:rPr>
              <a:t>(Existing Providers)</a:t>
            </a:r>
          </a:p>
        </p:txBody>
      </p:sp>
      <p:sp>
        <p:nvSpPr>
          <p:cNvPr id="7" name="Content Placeholder 2">
            <a:extLst>
              <a:ext uri="{FF2B5EF4-FFF2-40B4-BE49-F238E27FC236}">
                <a16:creationId xmlns:a16="http://schemas.microsoft.com/office/drawing/2014/main" id="{3A6BB51F-300B-0CB7-9FEC-E41C9A2D622A}"/>
              </a:ext>
            </a:extLst>
          </p:cNvPr>
          <p:cNvSpPr>
            <a:spLocks noGrp="1"/>
          </p:cNvSpPr>
          <p:nvPr/>
        </p:nvSpPr>
        <p:spPr>
          <a:xfrm>
            <a:off x="312835" y="2443579"/>
            <a:ext cx="3677216" cy="30017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b="1">
                <a:solidFill>
                  <a:srgbClr val="29D2F0"/>
                </a:solidFill>
                <a:latin typeface="Calibri" panose="020F0502020204030204" pitchFamily="34" charset="0"/>
                <a:cs typeface="Calibri" panose="020F0502020204030204" pitchFamily="34" charset="0"/>
              </a:rPr>
              <a:t>WEBSITE</a:t>
            </a:r>
          </a:p>
          <a:p>
            <a:pPr marL="0" indent="0">
              <a:lnSpc>
                <a:spcPct val="100000"/>
              </a:lnSpc>
              <a:spcBef>
                <a:spcPts val="0"/>
              </a:spcBef>
              <a:buNone/>
            </a:pPr>
            <a:r>
              <a:rPr lang="en-US">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https://cnpus.ade.arkansas.gov/Prod/Splash.aspx</a:t>
            </a:r>
            <a:r>
              <a:rPr lang="en-US">
                <a:latin typeface="Calibri" panose="020F0502020204030204" pitchFamily="34" charset="0"/>
                <a:cs typeface="Calibri" panose="020F0502020204030204" pitchFamily="34" charset="0"/>
              </a:rPr>
              <a:t> </a:t>
            </a:r>
          </a:p>
        </p:txBody>
      </p:sp>
      <p:sp>
        <p:nvSpPr>
          <p:cNvPr id="8" name="Content Placeholder 3">
            <a:extLst>
              <a:ext uri="{FF2B5EF4-FFF2-40B4-BE49-F238E27FC236}">
                <a16:creationId xmlns:a16="http://schemas.microsoft.com/office/drawing/2014/main" id="{C3C669FC-E061-6BA8-B723-AA01A0F26927}"/>
              </a:ext>
            </a:extLst>
          </p:cNvPr>
          <p:cNvSpPr>
            <a:spLocks noGrp="1"/>
          </p:cNvSpPr>
          <p:nvPr/>
        </p:nvSpPr>
        <p:spPr>
          <a:xfrm>
            <a:off x="4302885" y="2030509"/>
            <a:ext cx="4609723" cy="47399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atin typeface="Calibri" panose="020F0502020204030204" pitchFamily="34" charset="0"/>
              <a:cs typeface="Calibri" panose="020F0502020204030204" pitchFamily="34" charset="0"/>
            </a:endParaRPr>
          </a:p>
          <a:p>
            <a:pPr>
              <a:lnSpc>
                <a:spcPct val="100000"/>
              </a:lnSpc>
              <a:spcBef>
                <a:spcPts val="0"/>
              </a:spcBef>
            </a:pPr>
            <a:r>
              <a:rPr lang="en-US" sz="2400">
                <a:latin typeface="Calibri" panose="020F0502020204030204" pitchFamily="34" charset="0"/>
                <a:cs typeface="Calibri" panose="020F0502020204030204" pitchFamily="34" charset="0"/>
              </a:rPr>
              <a:t>All Child Nutrition business will be conducted in the new system</a:t>
            </a:r>
          </a:p>
          <a:p>
            <a:pPr marL="0" indent="0">
              <a:lnSpc>
                <a:spcPct val="100000"/>
              </a:lnSpc>
              <a:spcBef>
                <a:spcPts val="0"/>
              </a:spcBef>
              <a:buNone/>
            </a:pPr>
            <a:endParaRPr lang="en-US" sz="2400">
              <a:latin typeface="Calibri" panose="020F0502020204030204" pitchFamily="34" charset="0"/>
              <a:cs typeface="Calibri" panose="020F0502020204030204" pitchFamily="34" charset="0"/>
            </a:endParaRPr>
          </a:p>
          <a:p>
            <a:pPr>
              <a:lnSpc>
                <a:spcPct val="100000"/>
              </a:lnSpc>
              <a:spcBef>
                <a:spcPts val="0"/>
              </a:spcBef>
            </a:pPr>
            <a:r>
              <a:rPr lang="en-US" sz="2400">
                <a:latin typeface="Calibri" panose="020F0502020204030204" pitchFamily="34" charset="0"/>
                <a:cs typeface="Calibri" panose="020F0502020204030204" pitchFamily="34" charset="0"/>
              </a:rPr>
              <a:t>You must have a user id and password to access the new system</a:t>
            </a:r>
          </a:p>
          <a:p>
            <a:pPr marL="0" indent="0">
              <a:lnSpc>
                <a:spcPct val="100000"/>
              </a:lnSpc>
              <a:spcBef>
                <a:spcPts val="0"/>
              </a:spcBef>
              <a:buNone/>
            </a:pPr>
            <a:endParaRPr lang="en-US" sz="2400">
              <a:latin typeface="Calibri" panose="020F0502020204030204" pitchFamily="34" charset="0"/>
              <a:cs typeface="Calibri" panose="020F0502020204030204" pitchFamily="34" charset="0"/>
            </a:endParaRPr>
          </a:p>
          <a:p>
            <a:pPr>
              <a:lnSpc>
                <a:spcPct val="100000"/>
              </a:lnSpc>
              <a:spcBef>
                <a:spcPts val="0"/>
              </a:spcBef>
            </a:pPr>
            <a:r>
              <a:rPr lang="en-US" sz="2400">
                <a:latin typeface="Calibri" panose="020F0502020204030204" pitchFamily="34" charset="0"/>
                <a:cs typeface="Calibri" panose="020F0502020204030204" pitchFamily="34" charset="0"/>
              </a:rPr>
              <a:t>New system trainings are held every other Monday of each month</a:t>
            </a:r>
          </a:p>
        </p:txBody>
      </p:sp>
    </p:spTree>
    <p:extLst>
      <p:ext uri="{BB962C8B-B14F-4D97-AF65-F5344CB8AC3E}">
        <p14:creationId xmlns:p14="http://schemas.microsoft.com/office/powerpoint/2010/main" val="1987936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E3A452-97C9-CC6C-3FC8-64A005C8CC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1AA138-BED7-6BE4-2076-C1E8B4A8E9ED}"/>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A1ED95E5-7B2E-1B2B-B77B-978E8847ECA2}"/>
              </a:ext>
            </a:extLst>
          </p:cNvPr>
          <p:cNvPicPr>
            <a:picLocks noChangeAspect="1"/>
          </p:cNvPicPr>
          <p:nvPr/>
        </p:nvPicPr>
        <p:blipFill>
          <a:blip r:embed="rId2"/>
          <a:stretch>
            <a:fillRect/>
          </a:stretch>
        </p:blipFill>
        <p:spPr>
          <a:xfrm>
            <a:off x="0" y="-28934"/>
            <a:ext cx="9144000" cy="6886933"/>
          </a:xfrm>
          <a:prstGeom prst="rect">
            <a:avLst/>
          </a:prstGeom>
        </p:spPr>
      </p:pic>
      <p:sp>
        <p:nvSpPr>
          <p:cNvPr id="3" name="TextBox 2">
            <a:extLst>
              <a:ext uri="{FF2B5EF4-FFF2-40B4-BE49-F238E27FC236}">
                <a16:creationId xmlns:a16="http://schemas.microsoft.com/office/drawing/2014/main" id="{877010D2-2BC2-983F-CF6A-2BF70ECAA337}"/>
              </a:ext>
            </a:extLst>
          </p:cNvPr>
          <p:cNvSpPr txBox="1"/>
          <p:nvPr/>
        </p:nvSpPr>
        <p:spPr>
          <a:xfrm flipH="1">
            <a:off x="1036616" y="3167271"/>
            <a:ext cx="7070762" cy="769441"/>
          </a:xfrm>
          <a:prstGeom prst="rect">
            <a:avLst/>
          </a:prstGeom>
          <a:noFill/>
        </p:spPr>
        <p:txBody>
          <a:bodyPr wrap="square" lIns="91440" tIns="45720" rIns="91440" bIns="45720" rtlCol="0" anchor="t">
            <a:spAutoFit/>
          </a:bodyPr>
          <a:lstStyle/>
          <a:p>
            <a:pPr algn="ctr" fontAlgn="base"/>
            <a:r>
              <a:rPr lang="en-US" sz="4400" b="0" i="0">
                <a:solidFill>
                  <a:srgbClr val="474747"/>
                </a:solidFill>
                <a:effectLst/>
                <a:latin typeface="Roboto" panose="02000000000000000000" pitchFamily="2" charset="0"/>
              </a:rPr>
              <a:t> </a:t>
            </a:r>
            <a:endParaRPr lang="en-US" sz="2400" b="0" i="0">
              <a:effectLst/>
              <a:latin typeface="Aptos" panose="020B0004020202020204" pitchFamily="34" charset="0"/>
            </a:endParaRPr>
          </a:p>
        </p:txBody>
      </p:sp>
      <p:sp>
        <p:nvSpPr>
          <p:cNvPr id="5" name="Title 1">
            <a:extLst>
              <a:ext uri="{FF2B5EF4-FFF2-40B4-BE49-F238E27FC236}">
                <a16:creationId xmlns:a16="http://schemas.microsoft.com/office/drawing/2014/main" id="{DA2249DE-3C19-D19B-7C89-E0F079C2D257}"/>
              </a:ext>
            </a:extLst>
          </p:cNvPr>
          <p:cNvSpPr>
            <a:spLocks noGrp="1"/>
          </p:cNvSpPr>
          <p:nvPr/>
        </p:nvSpPr>
        <p:spPr>
          <a:xfrm>
            <a:off x="0" y="771643"/>
            <a:ext cx="7466846" cy="76944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latin typeface="Calibri" panose="020F0502020204030204" pitchFamily="34" charset="0"/>
                <a:cs typeface="Calibri" panose="020F0502020204030204" pitchFamily="34" charset="0"/>
              </a:rPr>
              <a:t>AR CNP NEW SYSTEM </a:t>
            </a:r>
          </a:p>
          <a:p>
            <a:r>
              <a:rPr lang="en-US" b="1">
                <a:latin typeface="Calibri" panose="020F0502020204030204" pitchFamily="34" charset="0"/>
                <a:cs typeface="Calibri" panose="020F0502020204030204" pitchFamily="34" charset="0"/>
              </a:rPr>
              <a:t>(New Providers)</a:t>
            </a:r>
          </a:p>
        </p:txBody>
      </p:sp>
      <p:sp>
        <p:nvSpPr>
          <p:cNvPr id="7" name="Content Placeholder 2">
            <a:extLst>
              <a:ext uri="{FF2B5EF4-FFF2-40B4-BE49-F238E27FC236}">
                <a16:creationId xmlns:a16="http://schemas.microsoft.com/office/drawing/2014/main" id="{AA70D08A-814C-BD54-50C1-3A3F6C120F3B}"/>
              </a:ext>
            </a:extLst>
          </p:cNvPr>
          <p:cNvSpPr>
            <a:spLocks noGrp="1"/>
          </p:cNvSpPr>
          <p:nvPr/>
        </p:nvSpPr>
        <p:spPr>
          <a:xfrm>
            <a:off x="312835" y="2492114"/>
            <a:ext cx="3677216" cy="30017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b="1">
                <a:solidFill>
                  <a:srgbClr val="29D2F0"/>
                </a:solidFill>
                <a:latin typeface="Calibri" panose="020F0502020204030204" pitchFamily="34" charset="0"/>
                <a:cs typeface="Calibri" panose="020F0502020204030204" pitchFamily="34" charset="0"/>
              </a:rPr>
              <a:t>WEBSITE</a:t>
            </a:r>
          </a:p>
          <a:p>
            <a:pPr marL="0" indent="0">
              <a:lnSpc>
                <a:spcPct val="100000"/>
              </a:lnSpc>
              <a:spcBef>
                <a:spcPts val="0"/>
              </a:spcBef>
              <a:buNone/>
            </a:pPr>
            <a:r>
              <a:rPr lang="en-US" b="0" i="0" u="sng" strike="noStrike">
                <a:effectLst/>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https://cnpus.ade.arkansas.gov/Prod/Splash.aspx</a:t>
            </a:r>
            <a:r>
              <a:rPr lang="en-US" b="0" i="0" u="none" strike="noStrike">
                <a:effectLst/>
                <a:latin typeface="Calibri" panose="020F0502020204030204" pitchFamily="34" charset="0"/>
                <a:cs typeface="Calibri" panose="020F0502020204030204" pitchFamily="34" charset="0"/>
              </a:rPr>
              <a:t> </a:t>
            </a:r>
            <a:endParaRPr lang="en-US">
              <a:latin typeface="Calibri" panose="020F0502020204030204" pitchFamily="34" charset="0"/>
              <a:cs typeface="Calibri" panose="020F0502020204030204" pitchFamily="34" charset="0"/>
            </a:endParaRPr>
          </a:p>
        </p:txBody>
      </p:sp>
      <p:sp>
        <p:nvSpPr>
          <p:cNvPr id="8" name="Content Placeholder 3">
            <a:extLst>
              <a:ext uri="{FF2B5EF4-FFF2-40B4-BE49-F238E27FC236}">
                <a16:creationId xmlns:a16="http://schemas.microsoft.com/office/drawing/2014/main" id="{C9BC2E47-A846-B48A-428B-43290C209430}"/>
              </a:ext>
            </a:extLst>
          </p:cNvPr>
          <p:cNvSpPr>
            <a:spLocks noGrp="1"/>
          </p:cNvSpPr>
          <p:nvPr/>
        </p:nvSpPr>
        <p:spPr>
          <a:xfrm>
            <a:off x="4302885" y="2030509"/>
            <a:ext cx="4609723" cy="47399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a:latin typeface="Calibri" panose="020F0502020204030204" pitchFamily="34" charset="0"/>
              <a:cs typeface="Calibri" panose="020F0502020204030204" pitchFamily="34" charset="0"/>
            </a:endParaRPr>
          </a:p>
          <a:p>
            <a:pPr marL="0" indent="0" algn="l" rtl="0" fontAlgn="base">
              <a:lnSpc>
                <a:spcPts val="2325"/>
              </a:lnSpc>
              <a:buNone/>
            </a:pPr>
            <a:r>
              <a:rPr lang="en-US" b="0" i="0" u="none" strike="noStrike">
                <a:solidFill>
                  <a:srgbClr val="000000"/>
                </a:solidFill>
                <a:effectLst/>
                <a:latin typeface="Calibri" panose="020F0502020204030204" pitchFamily="34" charset="0"/>
                <a:cs typeface="Calibri" panose="020F0502020204030204" pitchFamily="34" charset="0"/>
              </a:rPr>
              <a:t>          There are 2 options</a:t>
            </a:r>
            <a:r>
              <a:rPr lang="en-US" b="0" i="0">
                <a:solidFill>
                  <a:srgbClr val="000000"/>
                </a:solidFill>
                <a:effectLst/>
                <a:latin typeface="Calibri" panose="020F0502020204030204" pitchFamily="34" charset="0"/>
                <a:cs typeface="Calibri" panose="020F0502020204030204" pitchFamily="34" charset="0"/>
              </a:rPr>
              <a:t>​:</a:t>
            </a:r>
          </a:p>
          <a:p>
            <a:pPr algn="l" rtl="0" fontAlgn="base">
              <a:lnSpc>
                <a:spcPts val="2325"/>
              </a:lnSpc>
              <a:buFont typeface="+mj-lt"/>
              <a:buAutoNum type="arabicPeriod"/>
            </a:pPr>
            <a:r>
              <a:rPr lang="en-US" sz="2400" b="1" i="0" u="none" strike="noStrike">
                <a:solidFill>
                  <a:srgbClr val="000000"/>
                </a:solidFill>
                <a:effectLst/>
                <a:latin typeface="Calibri" panose="020F0502020204030204" pitchFamily="34" charset="0"/>
                <a:cs typeface="Calibri" panose="020F0502020204030204" pitchFamily="34" charset="0"/>
              </a:rPr>
              <a:t> Directly with the State Agency</a:t>
            </a:r>
            <a:r>
              <a:rPr lang="en-US" sz="2400" b="1" i="0">
                <a:solidFill>
                  <a:srgbClr val="000000"/>
                </a:solidFill>
                <a:effectLst/>
                <a:latin typeface="Calibri" panose="020F0502020204030204" pitchFamily="34" charset="0"/>
                <a:cs typeface="Calibri" panose="020F0502020204030204" pitchFamily="34" charset="0"/>
              </a:rPr>
              <a:t>​:</a:t>
            </a:r>
            <a:endParaRPr lang="en-US" b="0" i="0">
              <a:solidFill>
                <a:srgbClr val="000000"/>
              </a:solidFill>
              <a:effectLst/>
              <a:latin typeface="Calibri" panose="020F0502020204030204" pitchFamily="34" charset="0"/>
              <a:cs typeface="Calibri" panose="020F0502020204030204" pitchFamily="34" charset="0"/>
            </a:endParaRPr>
          </a:p>
          <a:p>
            <a:pPr lvl="1" fontAlgn="base">
              <a:lnSpc>
                <a:spcPct val="150000"/>
              </a:lnSpc>
              <a:spcBef>
                <a:spcPts val="0"/>
              </a:spcBef>
              <a:buFont typeface="Wingdings" panose="05000000000000000000" pitchFamily="2" charset="2"/>
              <a:buChar char="q"/>
            </a:pPr>
            <a:r>
              <a:rPr lang="en-US" b="0" i="0" u="none" strike="noStrike">
                <a:solidFill>
                  <a:srgbClr val="000000"/>
                </a:solidFill>
                <a:effectLst/>
                <a:latin typeface="Calibri" panose="020F0502020204030204" pitchFamily="34" charset="0"/>
                <a:cs typeface="Calibri" panose="020F0502020204030204" pitchFamily="34" charset="0"/>
              </a:rPr>
              <a:t>Must request to participate</a:t>
            </a:r>
            <a:r>
              <a:rPr lang="en-US" b="0" i="0">
                <a:solidFill>
                  <a:srgbClr val="000000"/>
                </a:solidFill>
                <a:effectLst/>
                <a:latin typeface="Calibri" panose="020F0502020204030204" pitchFamily="34" charset="0"/>
                <a:cs typeface="Calibri" panose="020F0502020204030204" pitchFamily="34" charset="0"/>
              </a:rPr>
              <a:t>​</a:t>
            </a:r>
          </a:p>
          <a:p>
            <a:pPr lvl="1" fontAlgn="base">
              <a:lnSpc>
                <a:spcPct val="150000"/>
              </a:lnSpc>
              <a:spcBef>
                <a:spcPts val="0"/>
              </a:spcBef>
              <a:buFont typeface="Wingdings" panose="05000000000000000000" pitchFamily="2" charset="2"/>
              <a:buChar char="q"/>
            </a:pPr>
            <a:r>
              <a:rPr lang="en-US" b="0" i="0" u="none" strike="noStrike">
                <a:solidFill>
                  <a:srgbClr val="000000"/>
                </a:solidFill>
                <a:effectLst/>
                <a:latin typeface="Calibri" panose="020F0502020204030204" pitchFamily="34" charset="0"/>
                <a:cs typeface="Calibri" panose="020F0502020204030204" pitchFamily="34" charset="0"/>
              </a:rPr>
              <a:t>Must complete an application</a:t>
            </a:r>
            <a:r>
              <a:rPr lang="en-US" b="0" i="0">
                <a:solidFill>
                  <a:srgbClr val="000000"/>
                </a:solidFill>
                <a:effectLst/>
                <a:latin typeface="Calibri" panose="020F0502020204030204" pitchFamily="34" charset="0"/>
                <a:cs typeface="Calibri" panose="020F0502020204030204" pitchFamily="34" charset="0"/>
              </a:rPr>
              <a:t>​</a:t>
            </a:r>
          </a:p>
          <a:p>
            <a:pPr lvl="1" fontAlgn="base">
              <a:lnSpc>
                <a:spcPct val="150000"/>
              </a:lnSpc>
              <a:spcBef>
                <a:spcPts val="0"/>
              </a:spcBef>
              <a:buFont typeface="Wingdings" panose="05000000000000000000" pitchFamily="2" charset="2"/>
              <a:buChar char="q"/>
            </a:pPr>
            <a:r>
              <a:rPr lang="en-US" b="0" i="0" u="none" strike="noStrike">
                <a:solidFill>
                  <a:srgbClr val="000000"/>
                </a:solidFill>
                <a:effectLst/>
                <a:latin typeface="Calibri" panose="020F0502020204030204" pitchFamily="34" charset="0"/>
                <a:cs typeface="Calibri" panose="020F0502020204030204" pitchFamily="34" charset="0"/>
              </a:rPr>
              <a:t>Must be trained</a:t>
            </a:r>
            <a:r>
              <a:rPr lang="en-US" b="0" i="0">
                <a:solidFill>
                  <a:srgbClr val="000000"/>
                </a:solidFill>
                <a:effectLst/>
                <a:latin typeface="Calibri" panose="020F0502020204030204" pitchFamily="34" charset="0"/>
                <a:cs typeface="Calibri" panose="020F0502020204030204" pitchFamily="34" charset="0"/>
              </a:rPr>
              <a:t>​</a:t>
            </a:r>
          </a:p>
          <a:p>
            <a:pPr lvl="1" fontAlgn="base">
              <a:lnSpc>
                <a:spcPct val="110000"/>
              </a:lnSpc>
              <a:spcBef>
                <a:spcPts val="0"/>
              </a:spcBef>
              <a:buFont typeface="Wingdings" panose="05000000000000000000" pitchFamily="2" charset="2"/>
              <a:buChar char="q"/>
            </a:pPr>
            <a:r>
              <a:rPr lang="en-US" b="0" i="0" u="none" strike="noStrike">
                <a:solidFill>
                  <a:srgbClr val="000000"/>
                </a:solidFill>
                <a:effectLst/>
                <a:latin typeface="Calibri" panose="020F0502020204030204" pitchFamily="34" charset="0"/>
                <a:cs typeface="Calibri" panose="020F0502020204030204" pitchFamily="34" charset="0"/>
              </a:rPr>
              <a:t>Application must be approved before the start of meal services</a:t>
            </a:r>
            <a:r>
              <a:rPr lang="en-US" b="0" i="0">
                <a:solidFill>
                  <a:srgbClr val="000000"/>
                </a:solidFill>
                <a:effectLst/>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140822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C8F993-9301-47F8-81B5-7A2ECC4224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8A4D61-9BAD-D53C-69DE-A8237F2CDA63}"/>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3B396350-723D-FD8E-A62B-B31B91C883C4}"/>
              </a:ext>
            </a:extLst>
          </p:cNvPr>
          <p:cNvPicPr>
            <a:picLocks noChangeAspect="1"/>
          </p:cNvPicPr>
          <p:nvPr/>
        </p:nvPicPr>
        <p:blipFill>
          <a:blip r:embed="rId2"/>
          <a:stretch>
            <a:fillRect/>
          </a:stretch>
        </p:blipFill>
        <p:spPr>
          <a:xfrm>
            <a:off x="0" y="-28934"/>
            <a:ext cx="9144000" cy="6886933"/>
          </a:xfrm>
          <a:prstGeom prst="rect">
            <a:avLst/>
          </a:prstGeom>
        </p:spPr>
      </p:pic>
      <p:sp>
        <p:nvSpPr>
          <p:cNvPr id="3" name="TextBox 2">
            <a:extLst>
              <a:ext uri="{FF2B5EF4-FFF2-40B4-BE49-F238E27FC236}">
                <a16:creationId xmlns:a16="http://schemas.microsoft.com/office/drawing/2014/main" id="{E08C8B1A-7535-B07F-B93D-F4D80C107B14}"/>
              </a:ext>
            </a:extLst>
          </p:cNvPr>
          <p:cNvSpPr txBox="1"/>
          <p:nvPr/>
        </p:nvSpPr>
        <p:spPr>
          <a:xfrm flipH="1">
            <a:off x="1036616" y="3167271"/>
            <a:ext cx="7070762" cy="769441"/>
          </a:xfrm>
          <a:prstGeom prst="rect">
            <a:avLst/>
          </a:prstGeom>
          <a:noFill/>
        </p:spPr>
        <p:txBody>
          <a:bodyPr wrap="square" lIns="91440" tIns="45720" rIns="91440" bIns="45720" rtlCol="0" anchor="t">
            <a:spAutoFit/>
          </a:bodyPr>
          <a:lstStyle/>
          <a:p>
            <a:pPr algn="ctr" fontAlgn="base"/>
            <a:r>
              <a:rPr lang="en-US" sz="4400" b="0" i="0">
                <a:solidFill>
                  <a:srgbClr val="474747"/>
                </a:solidFill>
                <a:effectLst/>
                <a:latin typeface="Roboto" panose="02000000000000000000" pitchFamily="2" charset="0"/>
              </a:rPr>
              <a:t> </a:t>
            </a:r>
            <a:endParaRPr lang="en-US" sz="2400" b="0" i="0">
              <a:effectLst/>
              <a:latin typeface="Aptos" panose="020B0004020202020204" pitchFamily="34" charset="0"/>
            </a:endParaRPr>
          </a:p>
        </p:txBody>
      </p:sp>
      <p:sp>
        <p:nvSpPr>
          <p:cNvPr id="5" name="Title 1">
            <a:extLst>
              <a:ext uri="{FF2B5EF4-FFF2-40B4-BE49-F238E27FC236}">
                <a16:creationId xmlns:a16="http://schemas.microsoft.com/office/drawing/2014/main" id="{CE8BF699-DE59-46A2-AC67-B1F90F06E400}"/>
              </a:ext>
            </a:extLst>
          </p:cNvPr>
          <p:cNvSpPr>
            <a:spLocks noGrp="1"/>
          </p:cNvSpPr>
          <p:nvPr/>
        </p:nvSpPr>
        <p:spPr>
          <a:xfrm>
            <a:off x="0" y="823995"/>
            <a:ext cx="7466846" cy="76944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latin typeface="Calibri" panose="020F0502020204030204" pitchFamily="34" charset="0"/>
                <a:cs typeface="Calibri" panose="020F0502020204030204" pitchFamily="34" charset="0"/>
              </a:rPr>
              <a:t>AR CNP NEW SYSTEM </a:t>
            </a:r>
          </a:p>
          <a:p>
            <a:r>
              <a:rPr lang="en-US" b="1">
                <a:latin typeface="Calibri" panose="020F0502020204030204" pitchFamily="34" charset="0"/>
                <a:cs typeface="Calibri" panose="020F0502020204030204" pitchFamily="34" charset="0"/>
              </a:rPr>
              <a:t>(New Providers)</a:t>
            </a:r>
          </a:p>
        </p:txBody>
      </p:sp>
      <p:sp>
        <p:nvSpPr>
          <p:cNvPr id="7" name="Content Placeholder 2">
            <a:extLst>
              <a:ext uri="{FF2B5EF4-FFF2-40B4-BE49-F238E27FC236}">
                <a16:creationId xmlns:a16="http://schemas.microsoft.com/office/drawing/2014/main" id="{8F581693-99FB-8D61-6CB3-DAF71D80F129}"/>
              </a:ext>
            </a:extLst>
          </p:cNvPr>
          <p:cNvSpPr>
            <a:spLocks noGrp="1"/>
          </p:cNvSpPr>
          <p:nvPr/>
        </p:nvSpPr>
        <p:spPr>
          <a:xfrm>
            <a:off x="312835" y="2544466"/>
            <a:ext cx="3677216" cy="30017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solidFill>
                  <a:srgbClr val="29D2F0"/>
                </a:solidFill>
                <a:latin typeface="Calibri" panose="020F0502020204030204" pitchFamily="34" charset="0"/>
                <a:cs typeface="Calibri" panose="020F0502020204030204" pitchFamily="34" charset="0"/>
              </a:rPr>
              <a:t>WEBSITE</a:t>
            </a:r>
          </a:p>
          <a:p>
            <a:pPr marL="0" indent="0">
              <a:buNone/>
            </a:pPr>
            <a:r>
              <a:rPr lang="en-US" b="0" i="0" u="sng" strike="noStrike">
                <a:effectLst/>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https://cnpus.ade.arkansas.gov/Prod/Splash.aspx</a:t>
            </a:r>
            <a:r>
              <a:rPr lang="en-US" b="0" i="0" u="none" strike="noStrike">
                <a:effectLst/>
                <a:latin typeface="Calibri" panose="020F0502020204030204" pitchFamily="34" charset="0"/>
                <a:cs typeface="Calibri" panose="020F0502020204030204" pitchFamily="34" charset="0"/>
              </a:rPr>
              <a:t> </a:t>
            </a:r>
            <a:endParaRPr lang="en-US">
              <a:latin typeface="Calibri" panose="020F0502020204030204" pitchFamily="34" charset="0"/>
              <a:cs typeface="Calibri" panose="020F0502020204030204" pitchFamily="34" charset="0"/>
            </a:endParaRPr>
          </a:p>
        </p:txBody>
      </p:sp>
      <p:sp>
        <p:nvSpPr>
          <p:cNvPr id="8" name="Content Placeholder 3">
            <a:extLst>
              <a:ext uri="{FF2B5EF4-FFF2-40B4-BE49-F238E27FC236}">
                <a16:creationId xmlns:a16="http://schemas.microsoft.com/office/drawing/2014/main" id="{18C7AD31-DC74-52D0-82A8-970E95730658}"/>
              </a:ext>
            </a:extLst>
          </p:cNvPr>
          <p:cNvSpPr>
            <a:spLocks noGrp="1"/>
          </p:cNvSpPr>
          <p:nvPr/>
        </p:nvSpPr>
        <p:spPr>
          <a:xfrm>
            <a:off x="4302885" y="2030509"/>
            <a:ext cx="4609723" cy="47399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atin typeface="Calibri" panose="020F0502020204030204" pitchFamily="34" charset="0"/>
              <a:cs typeface="Calibri" panose="020F0502020204030204" pitchFamily="34" charset="0"/>
            </a:endParaRPr>
          </a:p>
          <a:p>
            <a:pPr marL="0" indent="0" algn="ctr" rtl="0" fontAlgn="base">
              <a:lnSpc>
                <a:spcPts val="2325"/>
              </a:lnSpc>
              <a:buNone/>
            </a:pPr>
            <a:r>
              <a:rPr lang="en-US" i="0" u="none" strike="noStrike">
                <a:solidFill>
                  <a:srgbClr val="000000"/>
                </a:solidFill>
                <a:effectLst/>
                <a:latin typeface="Calibri" panose="020F0502020204030204" pitchFamily="34" charset="0"/>
                <a:cs typeface="Calibri" panose="020F0502020204030204" pitchFamily="34" charset="0"/>
              </a:rPr>
              <a:t>Option 2</a:t>
            </a:r>
            <a:r>
              <a:rPr lang="en-US" i="0">
                <a:solidFill>
                  <a:srgbClr val="000000"/>
                </a:solidFill>
                <a:effectLst/>
                <a:latin typeface="Calibri" panose="020F0502020204030204" pitchFamily="34" charset="0"/>
                <a:cs typeface="Calibri" panose="020F0502020204030204" pitchFamily="34" charset="0"/>
              </a:rPr>
              <a:t>​</a:t>
            </a:r>
          </a:p>
          <a:p>
            <a:pPr marL="0" indent="0" algn="l" rtl="0" fontAlgn="base">
              <a:lnSpc>
                <a:spcPts val="2325"/>
              </a:lnSpc>
              <a:buNone/>
            </a:pPr>
            <a:r>
              <a:rPr lang="en-US" b="1" i="0" u="none" strike="noStrike">
                <a:solidFill>
                  <a:srgbClr val="000000"/>
                </a:solidFill>
                <a:effectLst/>
                <a:latin typeface="Calibri" panose="020F0502020204030204" pitchFamily="34" charset="0"/>
                <a:cs typeface="Calibri" panose="020F0502020204030204" pitchFamily="34" charset="0"/>
              </a:rPr>
              <a:t>2. Unaffiliated Sponsorship</a:t>
            </a:r>
            <a:r>
              <a:rPr lang="en-US" b="1" i="0">
                <a:solidFill>
                  <a:srgbClr val="000000"/>
                </a:solidFill>
                <a:effectLst/>
                <a:latin typeface="Calibri" panose="020F0502020204030204" pitchFamily="34" charset="0"/>
                <a:cs typeface="Calibri" panose="020F0502020204030204" pitchFamily="34" charset="0"/>
              </a:rPr>
              <a:t>​:</a:t>
            </a:r>
          </a:p>
          <a:p>
            <a:pPr lvl="1" fontAlgn="base">
              <a:lnSpc>
                <a:spcPts val="2325"/>
              </a:lnSpc>
              <a:buFont typeface="Wingdings" panose="05000000000000000000" pitchFamily="2" charset="2"/>
              <a:buChar char="q"/>
            </a:pPr>
            <a:r>
              <a:rPr lang="en-US" b="0" i="0" u="none" strike="noStrike">
                <a:solidFill>
                  <a:srgbClr val="000000"/>
                </a:solidFill>
                <a:effectLst/>
                <a:latin typeface="Calibri" panose="020F0502020204030204" pitchFamily="34" charset="0"/>
                <a:cs typeface="Calibri" panose="020F0502020204030204" pitchFamily="34" charset="0"/>
              </a:rPr>
              <a:t>Sponsor will be the liaison for the State Agency</a:t>
            </a:r>
            <a:r>
              <a:rPr lang="en-US" b="0" i="0">
                <a:solidFill>
                  <a:srgbClr val="000000"/>
                </a:solidFill>
                <a:effectLst/>
                <a:latin typeface="Calibri" panose="020F0502020204030204" pitchFamily="34" charset="0"/>
                <a:cs typeface="Calibri" panose="020F0502020204030204" pitchFamily="34" charset="0"/>
              </a:rPr>
              <a:t>​</a:t>
            </a:r>
          </a:p>
          <a:p>
            <a:pPr lvl="1" fontAlgn="base">
              <a:lnSpc>
                <a:spcPts val="2325"/>
              </a:lnSpc>
              <a:buFont typeface="Wingdings" panose="05000000000000000000" pitchFamily="2" charset="2"/>
              <a:buChar char="q"/>
            </a:pPr>
            <a:r>
              <a:rPr lang="en-US" b="0" i="0" u="none" strike="noStrike">
                <a:solidFill>
                  <a:srgbClr val="000000"/>
                </a:solidFill>
                <a:effectLst/>
                <a:latin typeface="Calibri" panose="020F0502020204030204" pitchFamily="34" charset="0"/>
                <a:cs typeface="Calibri" panose="020F0502020204030204" pitchFamily="34" charset="0"/>
              </a:rPr>
              <a:t>Sponsor will train, monitor, and submit claims</a:t>
            </a:r>
            <a:r>
              <a:rPr lang="en-US" b="0" i="0">
                <a:solidFill>
                  <a:srgbClr val="000000"/>
                </a:solidFill>
                <a:effectLst/>
                <a:latin typeface="Calibri" panose="020F0502020204030204" pitchFamily="34" charset="0"/>
                <a:cs typeface="Calibri" panose="020F0502020204030204" pitchFamily="34" charset="0"/>
              </a:rPr>
              <a:t>​</a:t>
            </a:r>
          </a:p>
          <a:p>
            <a:pPr lvl="1" fontAlgn="base">
              <a:lnSpc>
                <a:spcPts val="2325"/>
              </a:lnSpc>
              <a:buFont typeface="Wingdings" panose="05000000000000000000" pitchFamily="2" charset="2"/>
              <a:buChar char="q"/>
            </a:pPr>
            <a:r>
              <a:rPr lang="en-US" b="0" i="0" u="none" strike="noStrike">
                <a:solidFill>
                  <a:srgbClr val="000000"/>
                </a:solidFill>
                <a:effectLst/>
                <a:latin typeface="Calibri" panose="020F0502020204030204" pitchFamily="34" charset="0"/>
                <a:cs typeface="Calibri" panose="020F0502020204030204" pitchFamily="34" charset="0"/>
              </a:rPr>
              <a:t>Sponsor has the authority to impose adverse actions</a:t>
            </a:r>
            <a:r>
              <a:rPr lang="en-US" b="0" i="0">
                <a:solidFill>
                  <a:srgbClr val="000000"/>
                </a:solidFill>
                <a:effectLst/>
                <a:latin typeface="Calibri" panose="020F0502020204030204" pitchFamily="34" charset="0"/>
                <a:cs typeface="Calibri" panose="020F0502020204030204" pitchFamily="34" charset="0"/>
              </a:rPr>
              <a:t>​</a:t>
            </a:r>
          </a:p>
          <a:p>
            <a:pPr lvl="1" fontAlgn="base">
              <a:lnSpc>
                <a:spcPts val="2325"/>
              </a:lnSpc>
              <a:buFont typeface="Wingdings" panose="05000000000000000000" pitchFamily="2" charset="2"/>
              <a:buChar char="q"/>
            </a:pPr>
            <a:r>
              <a:rPr lang="en-US" b="0" i="0" u="none" strike="noStrike">
                <a:solidFill>
                  <a:srgbClr val="000000"/>
                </a:solidFill>
                <a:effectLst/>
                <a:latin typeface="Calibri" panose="020F0502020204030204" pitchFamily="34" charset="0"/>
                <a:cs typeface="Calibri" panose="020F0502020204030204" pitchFamily="34" charset="0"/>
              </a:rPr>
              <a:t>Sponsors charge a fee up to 15% of the total reimbursement</a:t>
            </a:r>
            <a:endParaRPr lang="en-US" b="0" i="0">
              <a:solidFill>
                <a:srgbClr val="000000"/>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50994621"/>
      </p:ext>
    </p:extLst>
  </p:cSld>
  <p:clrMapOvr>
    <a:masterClrMapping/>
  </p:clrMapOvr>
</p:sld>
</file>

<file path=ppt/theme/theme1.xml><?xml version="1.0" encoding="utf-8"?>
<a:theme xmlns:a="http://schemas.openxmlformats.org/drawingml/2006/main" name="ChronicleVTI">
  <a:themeElements>
    <a:clrScheme name="ChronicleVTI">
      <a:dk1>
        <a:srgbClr val="000000"/>
      </a:dk1>
      <a:lt1>
        <a:srgbClr val="FFFFFF"/>
      </a:lt1>
      <a:dk2>
        <a:srgbClr val="1C1C32"/>
      </a:dk2>
      <a:lt2>
        <a:srgbClr val="F8F4F1"/>
      </a:lt2>
      <a:accent1>
        <a:srgbClr val="734B67"/>
      </a:accent1>
      <a:accent2>
        <a:srgbClr val="959EBB"/>
      </a:accent2>
      <a:accent3>
        <a:srgbClr val="596781"/>
      </a:accent3>
      <a:accent4>
        <a:srgbClr val="7F6E8C"/>
      </a:accent4>
      <a:accent5>
        <a:srgbClr val="DB9A8F"/>
      </a:accent5>
      <a:accent6>
        <a:srgbClr val="C29AB1"/>
      </a:accent6>
      <a:hlink>
        <a:srgbClr val="778BA2"/>
      </a:hlink>
      <a:folHlink>
        <a:srgbClr val="A27C99"/>
      </a:folHlink>
    </a:clrScheme>
    <a:fontScheme name="ChronicleVTI">
      <a:majorFont>
        <a:latin typeface="Univers Condensed"/>
        <a:ea typeface=""/>
        <a:cs typeface=""/>
      </a:majorFont>
      <a:minorFont>
        <a:latin typeface="Calisto MT" panose="02040603050505030304"/>
        <a:ea typeface=""/>
        <a:cs typeface=""/>
      </a:minorFont>
    </a:fontScheme>
    <a:fmtScheme name="ChronicleVTI">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ronicleVTI" id="{534FD3B1-53CD-4A5C-943C-C44DFF248C3E}" vid="{19A790DA-2E4D-4134-98A6-7DECB1A1B8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5DCBA2597CEF44F9CBDD091E11E59F0" ma:contentTypeVersion="12" ma:contentTypeDescription="Create a new document." ma:contentTypeScope="" ma:versionID="46186e96d2353cef26c88b6e09edfb08">
  <xsd:schema xmlns:xsd="http://www.w3.org/2001/XMLSchema" xmlns:xs="http://www.w3.org/2001/XMLSchema" xmlns:p="http://schemas.microsoft.com/office/2006/metadata/properties" xmlns:ns3="51ac8926-2c8e-48b3-a6d5-13ba0899d59d" xmlns:ns4="bce299b8-1cf1-4122-a8a5-9234d54ee8d9" targetNamespace="http://schemas.microsoft.com/office/2006/metadata/properties" ma:root="true" ma:fieldsID="58d5dff46a510e7ea3deec9746a90f36" ns3:_="" ns4:_="">
    <xsd:import namespace="51ac8926-2c8e-48b3-a6d5-13ba0899d59d"/>
    <xsd:import namespace="bce299b8-1cf1-4122-a8a5-9234d54ee8d9"/>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MediaServiceSearchProperties" minOccurs="0"/>
                <xsd:element ref="ns3:MediaServiceSystemTags" minOccurs="0"/>
                <xsd:element ref="ns3:MediaServiceOCR" minOccurs="0"/>
                <xsd:element ref="ns3:MediaServiceGenerationTime" minOccurs="0"/>
                <xsd:element ref="ns3:MediaServiceEventHashCode" minOccurs="0"/>
                <xsd:element ref="ns3:_activity"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1ac8926-2c8e-48b3-a6d5-13ba0899d59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SystemTags" ma:index="12" nillable="true" ma:displayName="MediaServiceSystemTags" ma:hidden="true" ma:internalName="MediaServiceSystemTags" ma:readOnly="true">
      <xsd:simpleType>
        <xsd:restriction base="dms:Note"/>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_activity" ma:index="16"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e299b8-1cf1-4122-a8a5-9234d54ee8d9"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51ac8926-2c8e-48b3-a6d5-13ba0899d59d" xsi:nil="true"/>
  </documentManagement>
</p:properties>
</file>

<file path=customXml/itemProps1.xml><?xml version="1.0" encoding="utf-8"?>
<ds:datastoreItem xmlns:ds="http://schemas.openxmlformats.org/officeDocument/2006/customXml" ds:itemID="{E4DF814B-3BA0-4F84-88CA-C0A4FFF98652}">
  <ds:schemaRefs>
    <ds:schemaRef ds:uri="51ac8926-2c8e-48b3-a6d5-13ba0899d59d"/>
    <ds:schemaRef ds:uri="bce299b8-1cf1-4122-a8a5-9234d54ee8d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9291DD9F-8382-4081-B9AF-A2AA1D313FC6}">
  <ds:schemaRefs>
    <ds:schemaRef ds:uri="http://schemas.microsoft.com/sharepoint/v3/contenttype/forms"/>
  </ds:schemaRefs>
</ds:datastoreItem>
</file>

<file path=customXml/itemProps3.xml><?xml version="1.0" encoding="utf-8"?>
<ds:datastoreItem xmlns:ds="http://schemas.openxmlformats.org/officeDocument/2006/customXml" ds:itemID="{101F6659-5608-4079-954D-62D005A2D19C}">
  <ds:schemaRefs>
    <ds:schemaRef ds:uri="51ac8926-2c8e-48b3-a6d5-13ba0899d59d"/>
    <ds:schemaRef ds:uri="bce299b8-1cf1-4122-a8a5-9234d54ee8d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On-screen Show (4:3)</PresentationFormat>
  <Slides>19</Slides>
  <Notes>0</Notes>
  <HiddenSlides>0</HiddenSlide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ChronicleVTI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revision>1</cp:revision>
  <cp:lastPrinted>2025-01-07T17:41:15Z</cp:lastPrinted>
  <dcterms:created xsi:type="dcterms:W3CDTF">2020-01-28T18:46:36Z</dcterms:created>
  <dcterms:modified xsi:type="dcterms:W3CDTF">2025-02-03T19:05:15Z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0x010100D5DCBA2597CEF44F9CBDD091E11E59F0</vt:lpwstr>
  </property>
</Properties>
</file>