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Lato" panose="020F0502020204030203" pitchFamily="34" charset="0"/>
      <p:regular r:id="rId30"/>
      <p:bold r:id="rId31"/>
      <p:italic r:id="rId32"/>
      <p:boldItalic r:id="rId33"/>
    </p:embeddedFont>
    <p:embeddedFont>
      <p:font typeface="Noto Sans" panose="020B0502040504020204" pitchFamily="34" charset="0"/>
      <p:regular r:id="rId34"/>
      <p:bold r:id="rId35"/>
      <p:italic r:id="rId36"/>
      <p:boldItalic r:id="rId37"/>
    </p:embeddedFont>
    <p:embeddedFont>
      <p:font typeface="Poppins" panose="00000500000000000000" pitchFamily="2"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7351755-F3D6-4030-BB98-BE78FFD452A4}">
  <a:tblStyle styleId="{57351755-F3D6-4030-BB98-BE78FFD452A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3cc73b43a0_0_4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3cc73b43a0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d54ed8fa77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d54ed8fa77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d54ed8fa77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d54ed8fa7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d635690373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d63569037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Ashelyn</a:t>
            </a:r>
            <a:endParaRPr/>
          </a:p>
          <a:p>
            <a:pPr marL="0" lvl="0" indent="0" algn="l" rtl="0">
              <a:spcBef>
                <a:spcPts val="0"/>
              </a:spcBef>
              <a:spcAft>
                <a:spcPts val="0"/>
              </a:spcAft>
              <a:buNone/>
            </a:pPr>
            <a:r>
              <a:rPr lang="en"/>
              <a:t>Chris on deck</a:t>
            </a:r>
            <a:br>
              <a:rPr lang="en"/>
            </a:br>
            <a:endParaRPr/>
          </a:p>
          <a:p>
            <a:pPr marL="457200" lvl="0" indent="-298450" algn="l" rtl="0">
              <a:spcBef>
                <a:spcPts val="0"/>
              </a:spcBef>
              <a:spcAft>
                <a:spcPts val="0"/>
              </a:spcAft>
              <a:buSzPts val="1100"/>
              <a:buChar char="-"/>
            </a:pPr>
            <a:r>
              <a:rPr lang="en"/>
              <a:t>waitlist, ABC slots and funding will all be covered here</a:t>
            </a:r>
            <a:endParaRPr/>
          </a:p>
          <a:p>
            <a:pPr marL="457200" lvl="0" indent="-298450" algn="l" rtl="0">
              <a:spcBef>
                <a:spcPts val="0"/>
              </a:spcBef>
              <a:spcAft>
                <a:spcPts val="0"/>
              </a:spcAft>
              <a:buSzPts val="1100"/>
              <a:buChar char="-"/>
            </a:pPr>
            <a:r>
              <a:rPr lang="en"/>
              <a:t>Fast facts sheet will be linked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d66891f127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d66891f127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d635690373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d635690373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Chris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d54ed8fa77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d54ed8fa77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Jennifer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d54ed8fa77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d54ed8fa77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d66891f127_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d66891f127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d66891f127_1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d66891f127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d54ed8fa77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d54ed8fa77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Paige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3cc73b43a0_0_4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a:p>
            <a:pPr marL="457200" lvl="0" indent="0" algn="l" rtl="0">
              <a:lnSpc>
                <a:spcPct val="100000"/>
              </a:lnSpc>
              <a:spcBef>
                <a:spcPts val="0"/>
              </a:spcBef>
              <a:spcAft>
                <a:spcPts val="0"/>
              </a:spcAft>
              <a:buNone/>
            </a:pPr>
            <a:endParaRPr/>
          </a:p>
        </p:txBody>
      </p:sp>
      <p:sp>
        <p:nvSpPr>
          <p:cNvPr id="116" name="Google Shape;116;g23cc73b43a0_0_4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d54ed8fa77_0_1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Paige</a:t>
            </a:r>
            <a:endParaRPr/>
          </a:p>
        </p:txBody>
      </p:sp>
      <p:sp>
        <p:nvSpPr>
          <p:cNvPr id="218" name="Google Shape;218;g3d54ed8fa77_0_1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d54ed8fa77_0_2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Paige</a:t>
            </a:r>
            <a:endParaRPr/>
          </a:p>
        </p:txBody>
      </p:sp>
      <p:sp>
        <p:nvSpPr>
          <p:cNvPr id="227" name="Google Shape;227;g3d54ed8fa77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d54ed8fa77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d54ed8fa77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d54ed8fa7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d54ed8fa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d54ed8fa77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d54ed8fa77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d54ed8fa77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d54ed8fa7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d6398aa94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d6398aa9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Ashelyn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d81b537a47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d81b537a4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Ashelyn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d81b537a47_2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d81b537a47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Ashelyn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d81b537a47_2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d81b537a47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Ashelyn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lnSpc>
                <a:spcPct val="100000"/>
              </a:lnSpc>
              <a:spcBef>
                <a:spcPts val="0"/>
              </a:spcBef>
              <a:spcAft>
                <a:spcPts val="0"/>
              </a:spcAft>
              <a:buSzPts val="7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58" name="Google Shape;58;p14"/>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lnSpc>
                <a:spcPct val="100000"/>
              </a:lnSpc>
              <a:spcBef>
                <a:spcPts val="0"/>
              </a:spcBef>
              <a:spcAft>
                <a:spcPts val="0"/>
              </a:spcAft>
              <a:buSzPts val="7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59" name="Google Shape;59;p14"/>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Body 2">
  <p:cSld name="CUSTOM">
    <p:spTree>
      <p:nvGrpSpPr>
        <p:cNvPr id="1" name="Shape 60"/>
        <p:cNvGrpSpPr/>
        <p:nvPr/>
      </p:nvGrpSpPr>
      <p:grpSpPr>
        <a:xfrm>
          <a:off x="0" y="0"/>
          <a:ext cx="0" cy="0"/>
          <a:chOff x="0" y="0"/>
          <a:chExt cx="0" cy="0"/>
        </a:xfrm>
      </p:grpSpPr>
      <p:sp>
        <p:nvSpPr>
          <p:cNvPr id="61" name="Google Shape;61;p15"/>
          <p:cNvSpPr/>
          <p:nvPr/>
        </p:nvSpPr>
        <p:spPr>
          <a:xfrm>
            <a:off x="-9144" y="-9144"/>
            <a:ext cx="9225900" cy="1147800"/>
          </a:xfrm>
          <a:prstGeom prst="rect">
            <a:avLst/>
          </a:prstGeom>
          <a:solidFill>
            <a:srgbClr val="156F49"/>
          </a:solidFill>
          <a:ln w="9525" cap="flat" cmpd="sng">
            <a:solidFill>
              <a:srgbClr val="1F497D"/>
            </a:solidFill>
            <a:prstDash val="solid"/>
            <a:round/>
            <a:headEnd type="none" w="sm" len="sm"/>
            <a:tailEnd type="none" w="sm" len="sm"/>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62" name="Google Shape;62;p15"/>
          <p:cNvSpPr txBox="1"/>
          <p:nvPr/>
        </p:nvSpPr>
        <p:spPr>
          <a:xfrm>
            <a:off x="353625" y="353800"/>
            <a:ext cx="8115300" cy="44880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Clr>
                <a:srgbClr val="000000"/>
              </a:buClr>
              <a:buSzPts val="2200"/>
              <a:buFont typeface="Arial"/>
              <a:buNone/>
            </a:pPr>
            <a:r>
              <a:rPr lang="en" sz="3400" b="1">
                <a:solidFill>
                  <a:srgbClr val="FFFFFF"/>
                </a:solidFill>
                <a:latin typeface="Noto Sans"/>
                <a:ea typeface="Noto Sans"/>
                <a:cs typeface="Noto Sans"/>
                <a:sym typeface="Noto Sans"/>
              </a:rPr>
              <a:t>Template</a:t>
            </a:r>
            <a:endParaRPr sz="3400" b="1" i="0" u="none" strike="noStrike" cap="none">
              <a:solidFill>
                <a:srgbClr val="FFFFFF"/>
              </a:solidFill>
              <a:latin typeface="Noto Sans"/>
              <a:ea typeface="Noto Sans"/>
              <a:cs typeface="Noto Sans"/>
              <a:sym typeface="Noto Sans"/>
            </a:endParaRPr>
          </a:p>
          <a:p>
            <a:pPr marL="0" marR="0" lvl="0" indent="0" algn="l" rtl="0">
              <a:lnSpc>
                <a:spcPct val="140000"/>
              </a:lnSpc>
              <a:spcBef>
                <a:spcPts val="0"/>
              </a:spcBef>
              <a:spcAft>
                <a:spcPts val="0"/>
              </a:spcAft>
              <a:buClr>
                <a:srgbClr val="000000"/>
              </a:buClr>
              <a:buSzPts val="2200"/>
              <a:buFont typeface="Arial"/>
              <a:buNone/>
            </a:pPr>
            <a:endParaRPr sz="2200" b="1" i="0" u="none" strike="noStrike" cap="none">
              <a:solidFill>
                <a:srgbClr val="FFFFFF"/>
              </a:solidFill>
              <a:latin typeface="Noto Sans"/>
              <a:ea typeface="Noto Sans"/>
              <a:cs typeface="Noto Sans"/>
              <a:sym typeface="Noto Sans"/>
            </a:endParaRPr>
          </a:p>
        </p:txBody>
      </p:sp>
      <p:sp>
        <p:nvSpPr>
          <p:cNvPr id="63" name="Google Shape;63;p15"/>
          <p:cNvSpPr txBox="1"/>
          <p:nvPr/>
        </p:nvSpPr>
        <p:spPr>
          <a:xfrm>
            <a:off x="548640" y="1362456"/>
            <a:ext cx="8119800" cy="27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chemeClr val="dk1"/>
              </a:solidFill>
              <a:latin typeface="Noto Sans"/>
              <a:ea typeface="Noto Sans"/>
              <a:cs typeface="Noto Sans"/>
              <a:sym typeface="Noto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itle">
  <p:cSld name="TITLE">
    <p:spTree>
      <p:nvGrpSpPr>
        <p:cNvPr id="1" name="Shape 64"/>
        <p:cNvGrpSpPr/>
        <p:nvPr/>
      </p:nvGrpSpPr>
      <p:grpSpPr>
        <a:xfrm>
          <a:off x="0" y="0"/>
          <a:ext cx="0" cy="0"/>
          <a:chOff x="0" y="0"/>
          <a:chExt cx="0" cy="0"/>
        </a:xfrm>
      </p:grpSpPr>
      <p:sp>
        <p:nvSpPr>
          <p:cNvPr id="65" name="Google Shape;65;p16"/>
          <p:cNvSpPr txBox="1">
            <a:spLocks noGrp="1"/>
          </p:cNvSpPr>
          <p:nvPr>
            <p:ph type="ctrTitle"/>
          </p:nvPr>
        </p:nvSpPr>
        <p:spPr>
          <a:xfrm>
            <a:off x="512075" y="429775"/>
            <a:ext cx="8119800" cy="630900"/>
          </a:xfrm>
          <a:prstGeom prst="rect">
            <a:avLst/>
          </a:prstGeom>
          <a:noFill/>
          <a:ln>
            <a:noFill/>
          </a:ln>
        </p:spPr>
        <p:txBody>
          <a:bodyPr spcFirstLastPara="1" wrap="square" lIns="45725" tIns="22850" rIns="45725" bIns="22850" anchor="ctr" anchorCtr="0">
            <a:normAutofit/>
          </a:bodyPr>
          <a:lstStyle>
            <a:lvl1pPr lvl="0" algn="l" rtl="0">
              <a:lnSpc>
                <a:spcPct val="100000"/>
              </a:lnSpc>
              <a:spcBef>
                <a:spcPts val="0"/>
              </a:spcBef>
              <a:spcAft>
                <a:spcPts val="0"/>
              </a:spcAft>
              <a:buClr>
                <a:srgbClr val="156F49"/>
              </a:buClr>
              <a:buSzPts val="4100"/>
              <a:buFont typeface="Noto Sans"/>
              <a:buNone/>
              <a:defRPr sz="4100" b="1">
                <a:solidFill>
                  <a:srgbClr val="156F49"/>
                </a:solidFill>
                <a:latin typeface="Noto Sans"/>
                <a:ea typeface="Noto Sans"/>
                <a:cs typeface="Noto Sans"/>
                <a:sym typeface="Noto Sans"/>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66" name="Google Shape;66;p16"/>
          <p:cNvSpPr txBox="1">
            <a:spLocks noGrp="1"/>
          </p:cNvSpPr>
          <p:nvPr>
            <p:ph type="subTitle" idx="1"/>
          </p:nvPr>
        </p:nvSpPr>
        <p:spPr>
          <a:xfrm>
            <a:off x="548640" y="1362456"/>
            <a:ext cx="8119800" cy="2944500"/>
          </a:xfrm>
          <a:prstGeom prst="rect">
            <a:avLst/>
          </a:prstGeom>
          <a:noFill/>
          <a:ln>
            <a:noFill/>
          </a:ln>
        </p:spPr>
        <p:txBody>
          <a:bodyPr spcFirstLastPara="1" wrap="square" lIns="45725" tIns="22850" rIns="45725" bIns="22850" anchor="t" anchorCtr="0">
            <a:normAutofit/>
          </a:bodyPr>
          <a:lstStyle>
            <a:lvl1pPr lvl="0">
              <a:lnSpc>
                <a:spcPct val="100000"/>
              </a:lnSpc>
              <a:spcBef>
                <a:spcPts val="300"/>
              </a:spcBef>
              <a:spcAft>
                <a:spcPts val="0"/>
              </a:spcAft>
              <a:buSzPts val="1800"/>
              <a:buFont typeface="Noto Sans"/>
              <a:buChar char="●"/>
              <a:defRPr sz="1800">
                <a:latin typeface="Noto Sans"/>
                <a:ea typeface="Noto Sans"/>
                <a:cs typeface="Noto Sans"/>
                <a:sym typeface="Noto Sans"/>
              </a:defRPr>
            </a:lvl1pPr>
            <a:lvl2pPr lvl="1" algn="ctr">
              <a:lnSpc>
                <a:spcPct val="100000"/>
              </a:lnSpc>
              <a:spcBef>
                <a:spcPts val="300"/>
              </a:spcBef>
              <a:spcAft>
                <a:spcPts val="0"/>
              </a:spcAft>
              <a:buClr>
                <a:srgbClr val="888888"/>
              </a:buClr>
              <a:buSzPts val="1400"/>
              <a:buChar char="○"/>
              <a:defRPr>
                <a:solidFill>
                  <a:srgbClr val="888888"/>
                </a:solidFill>
              </a:defRPr>
            </a:lvl2pPr>
            <a:lvl3pPr lvl="2" algn="ctr">
              <a:lnSpc>
                <a:spcPct val="100000"/>
              </a:lnSpc>
              <a:spcBef>
                <a:spcPts val="200"/>
              </a:spcBef>
              <a:spcAft>
                <a:spcPts val="0"/>
              </a:spcAft>
              <a:buClr>
                <a:srgbClr val="888888"/>
              </a:buClr>
              <a:buSzPts val="1200"/>
              <a:buChar char="■"/>
              <a:defRPr>
                <a:solidFill>
                  <a:srgbClr val="888888"/>
                </a:solidFill>
              </a:defRPr>
            </a:lvl3pPr>
            <a:lvl4pPr lvl="3" algn="ctr">
              <a:lnSpc>
                <a:spcPct val="100000"/>
              </a:lnSpc>
              <a:spcBef>
                <a:spcPts val="200"/>
              </a:spcBef>
              <a:spcAft>
                <a:spcPts val="0"/>
              </a:spcAft>
              <a:buClr>
                <a:srgbClr val="888888"/>
              </a:buClr>
              <a:buSzPts val="1000"/>
              <a:buChar char="●"/>
              <a:defRPr>
                <a:solidFill>
                  <a:srgbClr val="888888"/>
                </a:solidFill>
              </a:defRPr>
            </a:lvl4pPr>
            <a:lvl5pPr lvl="4" algn="ctr">
              <a:lnSpc>
                <a:spcPct val="100000"/>
              </a:lnSpc>
              <a:spcBef>
                <a:spcPts val="200"/>
              </a:spcBef>
              <a:spcAft>
                <a:spcPts val="0"/>
              </a:spcAft>
              <a:buClr>
                <a:srgbClr val="888888"/>
              </a:buClr>
              <a:buSzPts val="1000"/>
              <a:buChar char="○"/>
              <a:defRPr>
                <a:solidFill>
                  <a:srgbClr val="888888"/>
                </a:solidFill>
              </a:defRPr>
            </a:lvl5pPr>
            <a:lvl6pPr lvl="5" algn="ctr">
              <a:lnSpc>
                <a:spcPct val="100000"/>
              </a:lnSpc>
              <a:spcBef>
                <a:spcPts val="200"/>
              </a:spcBef>
              <a:spcAft>
                <a:spcPts val="0"/>
              </a:spcAft>
              <a:buClr>
                <a:srgbClr val="888888"/>
              </a:buClr>
              <a:buSzPts val="1000"/>
              <a:buChar char="■"/>
              <a:defRPr>
                <a:solidFill>
                  <a:srgbClr val="888888"/>
                </a:solidFill>
              </a:defRPr>
            </a:lvl6pPr>
            <a:lvl7pPr lvl="6" algn="ctr">
              <a:lnSpc>
                <a:spcPct val="100000"/>
              </a:lnSpc>
              <a:spcBef>
                <a:spcPts val="200"/>
              </a:spcBef>
              <a:spcAft>
                <a:spcPts val="0"/>
              </a:spcAft>
              <a:buClr>
                <a:srgbClr val="888888"/>
              </a:buClr>
              <a:buSzPts val="1000"/>
              <a:buChar char="●"/>
              <a:defRPr>
                <a:solidFill>
                  <a:srgbClr val="888888"/>
                </a:solidFill>
              </a:defRPr>
            </a:lvl7pPr>
            <a:lvl8pPr lvl="7" algn="ctr">
              <a:lnSpc>
                <a:spcPct val="100000"/>
              </a:lnSpc>
              <a:spcBef>
                <a:spcPts val="200"/>
              </a:spcBef>
              <a:spcAft>
                <a:spcPts val="0"/>
              </a:spcAft>
              <a:buClr>
                <a:srgbClr val="888888"/>
              </a:buClr>
              <a:buSzPts val="1000"/>
              <a:buChar char="○"/>
              <a:defRPr>
                <a:solidFill>
                  <a:srgbClr val="888888"/>
                </a:solidFill>
              </a:defRPr>
            </a:lvl8pPr>
            <a:lvl9pPr lvl="8" algn="ctr">
              <a:lnSpc>
                <a:spcPct val="100000"/>
              </a:lnSpc>
              <a:spcBef>
                <a:spcPts val="200"/>
              </a:spcBef>
              <a:spcAft>
                <a:spcPts val="0"/>
              </a:spcAft>
              <a:buClr>
                <a:srgbClr val="888888"/>
              </a:buClr>
              <a:buSzPts val="1000"/>
              <a:buChar char="■"/>
              <a:defRPr>
                <a:solidFill>
                  <a:srgbClr val="888888"/>
                </a:solidFill>
              </a:defRPr>
            </a:lvl9pPr>
          </a:lstStyle>
          <a:p>
            <a:endParaRPr/>
          </a:p>
        </p:txBody>
      </p:sp>
      <p:sp>
        <p:nvSpPr>
          <p:cNvPr id="67" name="Google Shape;67;p16"/>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ue Box">
  <p:cSld name="TITLE_2">
    <p:spTree>
      <p:nvGrpSpPr>
        <p:cNvPr id="1" name="Shape 68"/>
        <p:cNvGrpSpPr/>
        <p:nvPr/>
      </p:nvGrpSpPr>
      <p:grpSpPr>
        <a:xfrm>
          <a:off x="0" y="0"/>
          <a:ext cx="0" cy="0"/>
          <a:chOff x="0" y="0"/>
          <a:chExt cx="0" cy="0"/>
        </a:xfrm>
      </p:grpSpPr>
      <p:sp>
        <p:nvSpPr>
          <p:cNvPr id="69" name="Google Shape;69;p17"/>
          <p:cNvSpPr txBox="1">
            <a:spLocks noGrp="1"/>
          </p:cNvSpPr>
          <p:nvPr>
            <p:ph type="ctrTitle"/>
          </p:nvPr>
        </p:nvSpPr>
        <p:spPr>
          <a:xfrm>
            <a:off x="512075" y="429775"/>
            <a:ext cx="8119800" cy="630900"/>
          </a:xfrm>
          <a:prstGeom prst="rect">
            <a:avLst/>
          </a:prstGeom>
          <a:noFill/>
          <a:ln>
            <a:noFill/>
          </a:ln>
        </p:spPr>
        <p:txBody>
          <a:bodyPr spcFirstLastPara="1" wrap="square" lIns="45725" tIns="22850" rIns="45725" bIns="22850" anchor="ctr" anchorCtr="0">
            <a:normAutofit/>
          </a:bodyPr>
          <a:lstStyle>
            <a:lvl1pPr lvl="0" algn="l" rtl="0">
              <a:lnSpc>
                <a:spcPct val="100000"/>
              </a:lnSpc>
              <a:spcBef>
                <a:spcPts val="0"/>
              </a:spcBef>
              <a:spcAft>
                <a:spcPts val="0"/>
              </a:spcAft>
              <a:buClr>
                <a:srgbClr val="156F49"/>
              </a:buClr>
              <a:buSzPts val="4100"/>
              <a:buFont typeface="Noto Sans"/>
              <a:buNone/>
              <a:defRPr sz="4100" b="1">
                <a:solidFill>
                  <a:srgbClr val="156F49"/>
                </a:solidFill>
                <a:latin typeface="Noto Sans"/>
                <a:ea typeface="Noto Sans"/>
                <a:cs typeface="Noto Sans"/>
                <a:sym typeface="Noto Sans"/>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70" name="Google Shape;70;p17"/>
          <p:cNvSpPr txBox="1">
            <a:spLocks noGrp="1"/>
          </p:cNvSpPr>
          <p:nvPr>
            <p:ph type="subTitle" idx="1"/>
          </p:nvPr>
        </p:nvSpPr>
        <p:spPr>
          <a:xfrm>
            <a:off x="548640" y="1828800"/>
            <a:ext cx="8165700" cy="2496300"/>
          </a:xfrm>
          <a:prstGeom prst="rect">
            <a:avLst/>
          </a:prstGeom>
          <a:noFill/>
          <a:ln>
            <a:noFill/>
          </a:ln>
        </p:spPr>
        <p:txBody>
          <a:bodyPr spcFirstLastPara="1" wrap="square" lIns="45725" tIns="22850" rIns="45725" bIns="22850" anchor="t" anchorCtr="0">
            <a:normAutofit/>
          </a:bodyPr>
          <a:lstStyle>
            <a:lvl1pPr lvl="0" rtl="0">
              <a:lnSpc>
                <a:spcPct val="100000"/>
              </a:lnSpc>
              <a:spcBef>
                <a:spcPts val="300"/>
              </a:spcBef>
              <a:spcAft>
                <a:spcPts val="0"/>
              </a:spcAft>
              <a:buSzPts val="1800"/>
              <a:buFont typeface="Noto Sans"/>
              <a:buNone/>
              <a:defRPr sz="1800">
                <a:latin typeface="Noto Sans"/>
                <a:ea typeface="Noto Sans"/>
                <a:cs typeface="Noto Sans"/>
                <a:sym typeface="Noto Sans"/>
              </a:defRPr>
            </a:lvl1pPr>
            <a:lvl2pPr lvl="1" algn="ctr" rtl="0">
              <a:lnSpc>
                <a:spcPct val="100000"/>
              </a:lnSpc>
              <a:spcBef>
                <a:spcPts val="300"/>
              </a:spcBef>
              <a:spcAft>
                <a:spcPts val="0"/>
              </a:spcAft>
              <a:buClr>
                <a:srgbClr val="888888"/>
              </a:buClr>
              <a:buSzPts val="1400"/>
              <a:buNone/>
              <a:defRPr>
                <a:solidFill>
                  <a:srgbClr val="888888"/>
                </a:solidFill>
              </a:defRPr>
            </a:lvl2pPr>
            <a:lvl3pPr lvl="2" algn="ctr" rtl="0">
              <a:lnSpc>
                <a:spcPct val="100000"/>
              </a:lnSpc>
              <a:spcBef>
                <a:spcPts val="200"/>
              </a:spcBef>
              <a:spcAft>
                <a:spcPts val="0"/>
              </a:spcAft>
              <a:buClr>
                <a:srgbClr val="888888"/>
              </a:buClr>
              <a:buSzPts val="1200"/>
              <a:buNone/>
              <a:defRPr>
                <a:solidFill>
                  <a:srgbClr val="888888"/>
                </a:solidFill>
              </a:defRPr>
            </a:lvl3pPr>
            <a:lvl4pPr lvl="3" algn="ctr" rtl="0">
              <a:lnSpc>
                <a:spcPct val="100000"/>
              </a:lnSpc>
              <a:spcBef>
                <a:spcPts val="200"/>
              </a:spcBef>
              <a:spcAft>
                <a:spcPts val="0"/>
              </a:spcAft>
              <a:buClr>
                <a:srgbClr val="888888"/>
              </a:buClr>
              <a:buSzPts val="1000"/>
              <a:buNone/>
              <a:defRPr>
                <a:solidFill>
                  <a:srgbClr val="888888"/>
                </a:solidFill>
              </a:defRPr>
            </a:lvl4pPr>
            <a:lvl5pPr lvl="4" algn="ctr" rtl="0">
              <a:lnSpc>
                <a:spcPct val="100000"/>
              </a:lnSpc>
              <a:spcBef>
                <a:spcPts val="200"/>
              </a:spcBef>
              <a:spcAft>
                <a:spcPts val="0"/>
              </a:spcAft>
              <a:buClr>
                <a:srgbClr val="888888"/>
              </a:buClr>
              <a:buSzPts val="1000"/>
              <a:buNone/>
              <a:defRPr>
                <a:solidFill>
                  <a:srgbClr val="888888"/>
                </a:solidFill>
              </a:defRPr>
            </a:lvl5pPr>
            <a:lvl6pPr lvl="5" algn="ctr" rtl="0">
              <a:lnSpc>
                <a:spcPct val="100000"/>
              </a:lnSpc>
              <a:spcBef>
                <a:spcPts val="200"/>
              </a:spcBef>
              <a:spcAft>
                <a:spcPts val="0"/>
              </a:spcAft>
              <a:buClr>
                <a:srgbClr val="888888"/>
              </a:buClr>
              <a:buSzPts val="1000"/>
              <a:buNone/>
              <a:defRPr>
                <a:solidFill>
                  <a:srgbClr val="888888"/>
                </a:solidFill>
              </a:defRPr>
            </a:lvl6pPr>
            <a:lvl7pPr lvl="6" algn="ctr" rtl="0">
              <a:lnSpc>
                <a:spcPct val="100000"/>
              </a:lnSpc>
              <a:spcBef>
                <a:spcPts val="200"/>
              </a:spcBef>
              <a:spcAft>
                <a:spcPts val="0"/>
              </a:spcAft>
              <a:buClr>
                <a:srgbClr val="888888"/>
              </a:buClr>
              <a:buSzPts val="1000"/>
              <a:buNone/>
              <a:defRPr>
                <a:solidFill>
                  <a:srgbClr val="888888"/>
                </a:solidFill>
              </a:defRPr>
            </a:lvl7pPr>
            <a:lvl8pPr lvl="7" algn="ctr" rtl="0">
              <a:lnSpc>
                <a:spcPct val="100000"/>
              </a:lnSpc>
              <a:spcBef>
                <a:spcPts val="200"/>
              </a:spcBef>
              <a:spcAft>
                <a:spcPts val="0"/>
              </a:spcAft>
              <a:buClr>
                <a:srgbClr val="888888"/>
              </a:buClr>
              <a:buSzPts val="1000"/>
              <a:buNone/>
              <a:defRPr>
                <a:solidFill>
                  <a:srgbClr val="888888"/>
                </a:solidFill>
              </a:defRPr>
            </a:lvl8pPr>
            <a:lvl9pPr lvl="8" algn="ctr" rtl="0">
              <a:lnSpc>
                <a:spcPct val="100000"/>
              </a:lnSpc>
              <a:spcBef>
                <a:spcPts val="200"/>
              </a:spcBef>
              <a:spcAft>
                <a:spcPts val="0"/>
              </a:spcAft>
              <a:buClr>
                <a:srgbClr val="888888"/>
              </a:buClr>
              <a:buSzPts val="1000"/>
              <a:buNone/>
              <a:defRPr>
                <a:solidFill>
                  <a:srgbClr val="888888"/>
                </a:solidFill>
              </a:defRPr>
            </a:lvl9pPr>
          </a:lstStyle>
          <a:p>
            <a:endParaRPr/>
          </a:p>
        </p:txBody>
      </p:sp>
      <p:sp>
        <p:nvSpPr>
          <p:cNvPr id="71" name="Google Shape;71;p17"/>
          <p:cNvSpPr txBox="1"/>
          <p:nvPr/>
        </p:nvSpPr>
        <p:spPr>
          <a:xfrm>
            <a:off x="9700" y="1135525"/>
            <a:ext cx="9144000" cy="630900"/>
          </a:xfrm>
          <a:prstGeom prst="rect">
            <a:avLst/>
          </a:prstGeom>
          <a:solidFill>
            <a:srgbClr val="0C3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latin typeface="Noto Sans"/>
              <a:ea typeface="Noto Sans"/>
              <a:cs typeface="Noto Sans"/>
              <a:sym typeface="Noto Sans"/>
            </a:endParaRPr>
          </a:p>
        </p:txBody>
      </p:sp>
      <p:sp>
        <p:nvSpPr>
          <p:cNvPr id="72" name="Google Shape;72;p17"/>
          <p:cNvSpPr txBox="1">
            <a:spLocks noGrp="1"/>
          </p:cNvSpPr>
          <p:nvPr>
            <p:ph type="subTitle" idx="2"/>
          </p:nvPr>
        </p:nvSpPr>
        <p:spPr>
          <a:xfrm>
            <a:off x="19500" y="1148525"/>
            <a:ext cx="9144000" cy="630900"/>
          </a:xfrm>
          <a:prstGeom prst="rect">
            <a:avLst/>
          </a:prstGeom>
        </p:spPr>
        <p:txBody>
          <a:bodyPr spcFirstLastPara="1" wrap="square" lIns="45725" tIns="22850" rIns="45725" bIns="22850" anchor="t" anchorCtr="0">
            <a:normAutofit/>
          </a:bodyPr>
          <a:lstStyle>
            <a:lvl1pPr lvl="0">
              <a:spcBef>
                <a:spcPts val="300"/>
              </a:spcBef>
              <a:spcAft>
                <a:spcPts val="0"/>
              </a:spcAft>
              <a:buClr>
                <a:schemeClr val="lt1"/>
              </a:buClr>
              <a:buSzPts val="1400"/>
              <a:buFont typeface="Noto Sans"/>
              <a:buNone/>
              <a:defRPr sz="1400">
                <a:solidFill>
                  <a:schemeClr val="lt1"/>
                </a:solidFill>
                <a:latin typeface="Noto Sans"/>
                <a:ea typeface="Noto Sans"/>
                <a:cs typeface="Noto Sans"/>
                <a:sym typeface="Noto Sans"/>
              </a:defRPr>
            </a:lvl1pPr>
            <a:lvl2pPr lvl="1">
              <a:spcBef>
                <a:spcPts val="300"/>
              </a:spcBef>
              <a:spcAft>
                <a:spcPts val="0"/>
              </a:spcAft>
              <a:buSzPts val="1400"/>
              <a:buNone/>
              <a:defRPr/>
            </a:lvl2pPr>
            <a:lvl3pPr lvl="2">
              <a:spcBef>
                <a:spcPts val="200"/>
              </a:spcBef>
              <a:spcAft>
                <a:spcPts val="0"/>
              </a:spcAft>
              <a:buSzPts val="1200"/>
              <a:buNone/>
              <a:defRPr/>
            </a:lvl3pPr>
            <a:lvl4pPr lvl="3">
              <a:spcBef>
                <a:spcPts val="200"/>
              </a:spcBef>
              <a:spcAft>
                <a:spcPts val="0"/>
              </a:spcAft>
              <a:buSzPts val="1000"/>
              <a:buNone/>
              <a:defRPr/>
            </a:lvl4pPr>
            <a:lvl5pPr lvl="4">
              <a:spcBef>
                <a:spcPts val="200"/>
              </a:spcBef>
              <a:spcAft>
                <a:spcPts val="0"/>
              </a:spcAft>
              <a:buSzPts val="1000"/>
              <a:buNone/>
              <a:defRPr/>
            </a:lvl5pPr>
            <a:lvl6pPr lvl="5">
              <a:spcBef>
                <a:spcPts val="200"/>
              </a:spcBef>
              <a:spcAft>
                <a:spcPts val="0"/>
              </a:spcAft>
              <a:buSzPts val="1000"/>
              <a:buNone/>
              <a:defRPr/>
            </a:lvl6pPr>
            <a:lvl7pPr lvl="6">
              <a:spcBef>
                <a:spcPts val="200"/>
              </a:spcBef>
              <a:spcAft>
                <a:spcPts val="0"/>
              </a:spcAft>
              <a:buSzPts val="1000"/>
              <a:buNone/>
              <a:defRPr/>
            </a:lvl7pPr>
            <a:lvl8pPr lvl="7">
              <a:spcBef>
                <a:spcPts val="200"/>
              </a:spcBef>
              <a:spcAft>
                <a:spcPts val="0"/>
              </a:spcAft>
              <a:buSzPts val="1000"/>
              <a:buNone/>
              <a:defRPr/>
            </a:lvl8pPr>
            <a:lvl9pPr lvl="8">
              <a:spcBef>
                <a:spcPts val="200"/>
              </a:spcBef>
              <a:spcAft>
                <a:spcPts val="0"/>
              </a:spcAft>
              <a:buSzPts val="10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lumns">
  <p:cSld name="TITLE_1">
    <p:spTree>
      <p:nvGrpSpPr>
        <p:cNvPr id="1" name="Shape 73"/>
        <p:cNvGrpSpPr/>
        <p:nvPr/>
      </p:nvGrpSpPr>
      <p:grpSpPr>
        <a:xfrm>
          <a:off x="0" y="0"/>
          <a:ext cx="0" cy="0"/>
          <a:chOff x="0" y="0"/>
          <a:chExt cx="0" cy="0"/>
        </a:xfrm>
      </p:grpSpPr>
      <p:sp>
        <p:nvSpPr>
          <p:cNvPr id="74" name="Google Shape;74;p18"/>
          <p:cNvSpPr txBox="1">
            <a:spLocks noGrp="1"/>
          </p:cNvSpPr>
          <p:nvPr>
            <p:ph type="ctrTitle"/>
          </p:nvPr>
        </p:nvSpPr>
        <p:spPr>
          <a:xfrm>
            <a:off x="512075" y="429775"/>
            <a:ext cx="8119800" cy="630900"/>
          </a:xfrm>
          <a:prstGeom prst="rect">
            <a:avLst/>
          </a:prstGeom>
          <a:noFill/>
          <a:ln>
            <a:noFill/>
          </a:ln>
        </p:spPr>
        <p:txBody>
          <a:bodyPr spcFirstLastPara="1" wrap="square" lIns="45725" tIns="22850" rIns="45725" bIns="22850" anchor="ctr" anchorCtr="0">
            <a:normAutofit/>
          </a:bodyPr>
          <a:lstStyle>
            <a:lvl1pPr lvl="0" algn="l" rtl="0">
              <a:lnSpc>
                <a:spcPct val="100000"/>
              </a:lnSpc>
              <a:spcBef>
                <a:spcPts val="0"/>
              </a:spcBef>
              <a:spcAft>
                <a:spcPts val="0"/>
              </a:spcAft>
              <a:buClr>
                <a:srgbClr val="156F49"/>
              </a:buClr>
              <a:buSzPts val="4100"/>
              <a:buFont typeface="Noto Sans"/>
              <a:buNone/>
              <a:defRPr sz="4100" b="1">
                <a:solidFill>
                  <a:srgbClr val="156F49"/>
                </a:solidFill>
                <a:latin typeface="Noto Sans"/>
                <a:ea typeface="Noto Sans"/>
                <a:cs typeface="Noto Sans"/>
                <a:sym typeface="Noto Sans"/>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75" name="Google Shape;75;p18"/>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76" name="Google Shape;76;p18"/>
          <p:cNvSpPr txBox="1"/>
          <p:nvPr/>
        </p:nvSpPr>
        <p:spPr>
          <a:xfrm>
            <a:off x="310896" y="1152144"/>
            <a:ext cx="3996000" cy="27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Noto Sans"/>
                <a:ea typeface="Noto Sans"/>
                <a:cs typeface="Noto Sans"/>
                <a:sym typeface="Noto Sans"/>
              </a:rPr>
              <a:t>Click to add text</a:t>
            </a:r>
            <a:endParaRPr sz="1600">
              <a:solidFill>
                <a:schemeClr val="dk1"/>
              </a:solidFill>
              <a:latin typeface="Noto Sans"/>
              <a:ea typeface="Noto Sans"/>
              <a:cs typeface="Noto Sans"/>
              <a:sym typeface="Noto Sans"/>
            </a:endParaRPr>
          </a:p>
        </p:txBody>
      </p:sp>
      <p:sp>
        <p:nvSpPr>
          <p:cNvPr id="77" name="Google Shape;77;p18"/>
          <p:cNvSpPr txBox="1"/>
          <p:nvPr/>
        </p:nvSpPr>
        <p:spPr>
          <a:xfrm>
            <a:off x="4828032" y="1152144"/>
            <a:ext cx="3996000" cy="27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Noto Sans"/>
                <a:ea typeface="Noto Sans"/>
                <a:cs typeface="Noto Sans"/>
                <a:sym typeface="Noto Sans"/>
              </a:rPr>
              <a:t>Click to add text</a:t>
            </a:r>
            <a:endParaRPr sz="1600">
              <a:solidFill>
                <a:schemeClr val="dk1"/>
              </a:solidFill>
              <a:latin typeface="Noto Sans"/>
              <a:ea typeface="Noto Sans"/>
              <a:cs typeface="Noto Sans"/>
              <a:sym typeface="Noto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a:off x="311700" y="555600"/>
            <a:ext cx="2808000" cy="755700"/>
          </a:xfrm>
          <a:prstGeom prst="rect">
            <a:avLst/>
          </a:prstGeom>
        </p:spPr>
        <p:txBody>
          <a:bodyPr spcFirstLastPara="1" wrap="square" lIns="45725" tIns="22850" rIns="45725" bIns="22850"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0" name="Google Shape;80;p19"/>
          <p:cNvSpPr txBox="1">
            <a:spLocks noGrp="1"/>
          </p:cNvSpPr>
          <p:nvPr>
            <p:ph type="body" idx="1"/>
          </p:nvPr>
        </p:nvSpPr>
        <p:spPr>
          <a:xfrm>
            <a:off x="311700" y="1391378"/>
            <a:ext cx="2808000" cy="3179400"/>
          </a:xfrm>
          <a:prstGeom prst="rect">
            <a:avLst/>
          </a:prstGeom>
        </p:spPr>
        <p:txBody>
          <a:bodyPr spcFirstLastPara="1" wrap="square" lIns="45725" tIns="22850" rIns="45725" bIns="22850" anchor="t" anchorCtr="0">
            <a:normAutofit/>
          </a:bodyPr>
          <a:lstStyle>
            <a:lvl1pPr marL="457200" lvl="0" indent="-304800" rtl="0">
              <a:spcBef>
                <a:spcPts val="300"/>
              </a:spcBef>
              <a:spcAft>
                <a:spcPts val="0"/>
              </a:spcAft>
              <a:buSzPts val="1200"/>
              <a:buChar char="•"/>
              <a:defRPr sz="1200"/>
            </a:lvl1pPr>
            <a:lvl2pPr marL="914400" lvl="1" indent="-304800" rtl="0">
              <a:spcBef>
                <a:spcPts val="300"/>
              </a:spcBef>
              <a:spcAft>
                <a:spcPts val="0"/>
              </a:spcAft>
              <a:buSzPts val="1200"/>
              <a:buChar char="–"/>
              <a:defRPr sz="1200"/>
            </a:lvl2pPr>
            <a:lvl3pPr marL="1371600" lvl="2" indent="-304800" rtl="0">
              <a:spcBef>
                <a:spcPts val="200"/>
              </a:spcBef>
              <a:spcAft>
                <a:spcPts val="0"/>
              </a:spcAft>
              <a:buSzPts val="1200"/>
              <a:buChar char="•"/>
              <a:defRPr sz="1200"/>
            </a:lvl3pPr>
            <a:lvl4pPr marL="1828800" lvl="3" indent="-304800" rtl="0">
              <a:spcBef>
                <a:spcPts val="200"/>
              </a:spcBef>
              <a:spcAft>
                <a:spcPts val="0"/>
              </a:spcAft>
              <a:buSzPts val="1200"/>
              <a:buChar char="–"/>
              <a:defRPr sz="1200"/>
            </a:lvl4pPr>
            <a:lvl5pPr marL="2286000" lvl="4" indent="-304800" rtl="0">
              <a:spcBef>
                <a:spcPts val="200"/>
              </a:spcBef>
              <a:spcAft>
                <a:spcPts val="0"/>
              </a:spcAft>
              <a:buSzPts val="1200"/>
              <a:buChar char="»"/>
              <a:defRPr sz="1200"/>
            </a:lvl5pPr>
            <a:lvl6pPr marL="2743200" lvl="5" indent="-304800" rtl="0">
              <a:spcBef>
                <a:spcPts val="200"/>
              </a:spcBef>
              <a:spcAft>
                <a:spcPts val="0"/>
              </a:spcAft>
              <a:buSzPts val="1200"/>
              <a:buChar char="•"/>
              <a:defRPr sz="1200"/>
            </a:lvl6pPr>
            <a:lvl7pPr marL="3200400" lvl="6" indent="-304800" rtl="0">
              <a:spcBef>
                <a:spcPts val="200"/>
              </a:spcBef>
              <a:spcAft>
                <a:spcPts val="0"/>
              </a:spcAft>
              <a:buSzPts val="1200"/>
              <a:buChar char="•"/>
              <a:defRPr sz="1200"/>
            </a:lvl7pPr>
            <a:lvl8pPr marL="3657600" lvl="7" indent="-304800" rtl="0">
              <a:spcBef>
                <a:spcPts val="200"/>
              </a:spcBef>
              <a:spcAft>
                <a:spcPts val="0"/>
              </a:spcAft>
              <a:buSzPts val="1200"/>
              <a:buChar char="•"/>
              <a:defRPr sz="1200"/>
            </a:lvl8pPr>
            <a:lvl9pPr marL="4114800" lvl="8" indent="-304800" rtl="0">
              <a:spcBef>
                <a:spcPts val="200"/>
              </a:spcBef>
              <a:spcAft>
                <a:spcPts val="0"/>
              </a:spcAft>
              <a:buSzPts val="1200"/>
              <a:buChar char="•"/>
              <a:defRPr sz="1200"/>
            </a:lvl9pPr>
          </a:lstStyle>
          <a:p>
            <a:endParaRPr/>
          </a:p>
        </p:txBody>
      </p:sp>
      <p:sp>
        <p:nvSpPr>
          <p:cNvPr id="81" name="Google Shape;81;p19"/>
          <p:cNvSpPr txBox="1">
            <a:spLocks noGrp="1"/>
          </p:cNvSpPr>
          <p:nvPr>
            <p:ph type="sldNum" idx="12"/>
          </p:nvPr>
        </p:nvSpPr>
        <p:spPr>
          <a:xfrm>
            <a:off x="8525425" y="4703909"/>
            <a:ext cx="548700" cy="393600"/>
          </a:xfrm>
          <a:prstGeom prst="rect">
            <a:avLst/>
          </a:prstGeom>
        </p:spPr>
        <p:txBody>
          <a:bodyPr spcFirstLastPara="1" wrap="square" lIns="45725" tIns="22850" rIns="45725" bIns="2285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0C3B6A"/>
        </a:solidFill>
        <a:effectLst/>
      </p:bgPr>
    </p:bg>
    <p:spTree>
      <p:nvGrpSpPr>
        <p:cNvPr id="1" name="Shape 82"/>
        <p:cNvGrpSpPr/>
        <p:nvPr/>
      </p:nvGrpSpPr>
      <p:grpSpPr>
        <a:xfrm>
          <a:off x="0" y="0"/>
          <a:ext cx="0" cy="0"/>
          <a:chOff x="0" y="0"/>
          <a:chExt cx="0" cy="0"/>
        </a:xfrm>
      </p:grpSpPr>
      <p:sp>
        <p:nvSpPr>
          <p:cNvPr id="83" name="Google Shape;83;p20"/>
          <p:cNvSpPr txBox="1">
            <a:spLocks noGrp="1"/>
          </p:cNvSpPr>
          <p:nvPr>
            <p:ph type="title"/>
          </p:nvPr>
        </p:nvSpPr>
        <p:spPr>
          <a:xfrm>
            <a:off x="490250" y="526350"/>
            <a:ext cx="5618700" cy="4090800"/>
          </a:xfrm>
          <a:prstGeom prst="rect">
            <a:avLst/>
          </a:prstGeom>
        </p:spPr>
        <p:txBody>
          <a:bodyPr spcFirstLastPara="1" wrap="square" lIns="45725" tIns="22850" rIns="45725" bIns="22850" anchor="ctr" anchorCtr="0">
            <a:normAutofit/>
          </a:bodyPr>
          <a:lstStyle>
            <a:lvl1pPr lvl="0" rtl="0">
              <a:spcBef>
                <a:spcPts val="0"/>
              </a:spcBef>
              <a:spcAft>
                <a:spcPts val="0"/>
              </a:spcAft>
              <a:buClr>
                <a:schemeClr val="lt1"/>
              </a:buClr>
              <a:buSzPts val="4800"/>
              <a:buNone/>
              <a:defRPr sz="4800" b="0">
                <a:solidFill>
                  <a:schemeClr val="lt1"/>
                </a:solidFill>
              </a:defRPr>
            </a:lvl1pPr>
            <a:lvl2pPr lvl="1"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1">
  <p:cSld name="MAIN_POINT_1">
    <p:bg>
      <p:bgPr>
        <a:solidFill>
          <a:srgbClr val="B6B7B8"/>
        </a:solidFill>
        <a:effectLst/>
      </p:bgPr>
    </p:bg>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490250" y="526350"/>
            <a:ext cx="5618700" cy="4090800"/>
          </a:xfrm>
          <a:prstGeom prst="rect">
            <a:avLst/>
          </a:prstGeom>
        </p:spPr>
        <p:txBody>
          <a:bodyPr spcFirstLastPara="1" wrap="square" lIns="45725" tIns="22850" rIns="45725" bIns="22850" anchor="ctr" anchorCtr="0">
            <a:normAutofit/>
          </a:bodyPr>
          <a:lstStyle>
            <a:lvl1pPr lvl="0" rtl="0">
              <a:spcBef>
                <a:spcPts val="0"/>
              </a:spcBef>
              <a:spcAft>
                <a:spcPts val="0"/>
              </a:spcAft>
              <a:buClr>
                <a:schemeClr val="lt1"/>
              </a:buClr>
              <a:buSzPts val="4800"/>
              <a:buNone/>
              <a:defRPr sz="4800" b="0">
                <a:solidFill>
                  <a:schemeClr val="lt1"/>
                </a:solidFill>
              </a:defRPr>
            </a:lvl1pPr>
            <a:lvl2pPr lvl="1"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1 1">
  <p:cSld name="MAIN_POINT_1_1">
    <p:bg>
      <p:bgPr>
        <a:solidFill>
          <a:srgbClr val="1B7A4C"/>
        </a:solidFill>
        <a:effectLst/>
      </p:bgPr>
    </p:bg>
    <p:spTree>
      <p:nvGrpSpPr>
        <p:cNvPr id="1" name="Shape 86"/>
        <p:cNvGrpSpPr/>
        <p:nvPr/>
      </p:nvGrpSpPr>
      <p:grpSpPr>
        <a:xfrm>
          <a:off x="0" y="0"/>
          <a:ext cx="0" cy="0"/>
          <a:chOff x="0" y="0"/>
          <a:chExt cx="0" cy="0"/>
        </a:xfrm>
      </p:grpSpPr>
      <p:sp>
        <p:nvSpPr>
          <p:cNvPr id="87" name="Google Shape;87;p22"/>
          <p:cNvSpPr txBox="1">
            <a:spLocks noGrp="1"/>
          </p:cNvSpPr>
          <p:nvPr>
            <p:ph type="title"/>
          </p:nvPr>
        </p:nvSpPr>
        <p:spPr>
          <a:xfrm>
            <a:off x="490250" y="526350"/>
            <a:ext cx="5618700" cy="4090800"/>
          </a:xfrm>
          <a:prstGeom prst="rect">
            <a:avLst/>
          </a:prstGeom>
        </p:spPr>
        <p:txBody>
          <a:bodyPr spcFirstLastPara="1" wrap="square" lIns="45725" tIns="22850" rIns="45725" bIns="22850" anchor="ctr" anchorCtr="0">
            <a:normAutofit/>
          </a:bodyPr>
          <a:lstStyle>
            <a:lvl1pPr lvl="0" rtl="0">
              <a:spcBef>
                <a:spcPts val="0"/>
              </a:spcBef>
              <a:spcAft>
                <a:spcPts val="0"/>
              </a:spcAft>
              <a:buClr>
                <a:schemeClr val="lt1"/>
              </a:buClr>
              <a:buSzPts val="4800"/>
              <a:buNone/>
              <a:defRPr sz="4800" b="0">
                <a:solidFill>
                  <a:schemeClr val="lt1"/>
                </a:solidFill>
              </a:defRPr>
            </a:lvl1pPr>
            <a:lvl2pPr lvl="1"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ver Slide">
  <p:cSld name="CUSTOM_1">
    <p:spTree>
      <p:nvGrpSpPr>
        <p:cNvPr id="1" name="Shape 88"/>
        <p:cNvGrpSpPr/>
        <p:nvPr/>
      </p:nvGrpSpPr>
      <p:grpSpPr>
        <a:xfrm>
          <a:off x="0" y="0"/>
          <a:ext cx="0" cy="0"/>
          <a:chOff x="0" y="0"/>
          <a:chExt cx="0" cy="0"/>
        </a:xfrm>
      </p:grpSpPr>
      <p:sp>
        <p:nvSpPr>
          <p:cNvPr id="89" name="Google Shape;89;p23"/>
          <p:cNvSpPr txBox="1">
            <a:spLocks noGrp="1"/>
          </p:cNvSpPr>
          <p:nvPr>
            <p:ph type="title"/>
          </p:nvPr>
        </p:nvSpPr>
        <p:spPr>
          <a:xfrm>
            <a:off x="228600" y="137319"/>
            <a:ext cx="4114800" cy="571500"/>
          </a:xfrm>
          <a:prstGeom prst="rect">
            <a:avLst/>
          </a:prstGeom>
        </p:spPr>
        <p:txBody>
          <a:bodyPr spcFirstLastPara="1" wrap="square" lIns="45725" tIns="22850" rIns="45725" bIns="22850" anchor="t" anchorCtr="0">
            <a:normAutofit/>
          </a:bodyPr>
          <a:lstStyle>
            <a:lvl1pPr lvl="0">
              <a:spcBef>
                <a:spcPts val="0"/>
              </a:spcBef>
              <a:spcAft>
                <a:spcPts val="0"/>
              </a:spcAft>
              <a:buSzPts val="22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pic>
        <p:nvPicPr>
          <p:cNvPr id="90" name="Google Shape;90;p23"/>
          <p:cNvPicPr preferRelativeResize="0"/>
          <p:nvPr/>
        </p:nvPicPr>
        <p:blipFill rotWithShape="1">
          <a:blip r:embed="rId2">
            <a:alphaModFix/>
          </a:blip>
          <a:srcRect/>
          <a:stretch/>
        </p:blipFill>
        <p:spPr>
          <a:xfrm>
            <a:off x="0" y="2288"/>
            <a:ext cx="9144000" cy="5138926"/>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Framing, and Content 1">
  <p:cSld name="TITLE_ONLY_1">
    <p:bg>
      <p:bgPr>
        <a:noFill/>
        <a:effectLst/>
      </p:bgPr>
    </p:bg>
    <p:spTree>
      <p:nvGrpSpPr>
        <p:cNvPr id="1" name="Shape 91"/>
        <p:cNvGrpSpPr/>
        <p:nvPr/>
      </p:nvGrpSpPr>
      <p:grpSpPr>
        <a:xfrm>
          <a:off x="0" y="0"/>
          <a:ext cx="0" cy="0"/>
          <a:chOff x="0" y="0"/>
          <a:chExt cx="0" cy="0"/>
        </a:xfrm>
      </p:grpSpPr>
      <p:sp>
        <p:nvSpPr>
          <p:cNvPr id="92" name="Google Shape;92;p24"/>
          <p:cNvSpPr txBox="1">
            <a:spLocks noGrp="1"/>
          </p:cNvSpPr>
          <p:nvPr>
            <p:ph type="title"/>
          </p:nvPr>
        </p:nvSpPr>
        <p:spPr>
          <a:xfrm>
            <a:off x="228600" y="137325"/>
            <a:ext cx="8683200" cy="571500"/>
          </a:xfrm>
          <a:prstGeom prst="rect">
            <a:avLst/>
          </a:prstGeom>
          <a:noFill/>
          <a:ln>
            <a:noFill/>
          </a:ln>
        </p:spPr>
        <p:txBody>
          <a:bodyPr spcFirstLastPara="1" wrap="square" lIns="45725" tIns="22850" rIns="45725" bIns="22850" anchor="ctr" anchorCtr="0">
            <a:normAutofit/>
          </a:bodyPr>
          <a:lstStyle>
            <a:lvl1pPr lvl="0" algn="l">
              <a:spcBef>
                <a:spcPts val="0"/>
              </a:spcBef>
              <a:spcAft>
                <a:spcPts val="0"/>
              </a:spcAft>
              <a:buClr>
                <a:srgbClr val="2952A1"/>
              </a:buClr>
              <a:buSzPts val="900"/>
              <a:buNone/>
              <a:defRPr>
                <a:solidFill>
                  <a:srgbClr val="2952A1"/>
                </a:solidFill>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93" name="Google Shape;93;p24"/>
          <p:cNvSpPr txBox="1">
            <a:spLocks noGrp="1"/>
          </p:cNvSpPr>
          <p:nvPr>
            <p:ph type="dt" idx="10"/>
          </p:nvPr>
        </p:nvSpPr>
        <p:spPr>
          <a:xfrm>
            <a:off x="112050" y="4856425"/>
            <a:ext cx="2323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94" name="Google Shape;94;p24"/>
          <p:cNvSpPr txBox="1">
            <a:spLocks noGrp="1"/>
          </p:cNvSpPr>
          <p:nvPr>
            <p:ph type="ftr" idx="11"/>
          </p:nvPr>
        </p:nvSpPr>
        <p:spPr>
          <a:xfrm>
            <a:off x="3016689" y="4856425"/>
            <a:ext cx="31536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95" name="Google Shape;95;p24"/>
          <p:cNvSpPr txBox="1">
            <a:spLocks noGrp="1"/>
          </p:cNvSpPr>
          <p:nvPr>
            <p:ph type="sldNum" idx="12"/>
          </p:nvPr>
        </p:nvSpPr>
        <p:spPr>
          <a:xfrm>
            <a:off x="6751226" y="4856425"/>
            <a:ext cx="2323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6" name="Google Shape;96;p24"/>
          <p:cNvSpPr txBox="1"/>
          <p:nvPr/>
        </p:nvSpPr>
        <p:spPr>
          <a:xfrm>
            <a:off x="147625" y="1507313"/>
            <a:ext cx="8764200" cy="3211200"/>
          </a:xfrm>
          <a:prstGeom prst="rect">
            <a:avLst/>
          </a:prstGeom>
          <a:noFill/>
          <a:ln>
            <a:noFill/>
          </a:ln>
        </p:spPr>
        <p:txBody>
          <a:bodyPr spcFirstLastPara="1" wrap="square" lIns="45725" tIns="45725" rIns="45725" bIns="45725" anchor="t" anchorCtr="0">
            <a:noAutofit/>
          </a:bodyPr>
          <a:lstStyle/>
          <a:p>
            <a:pPr marL="0" lvl="0" indent="0" algn="l" rtl="0">
              <a:spcBef>
                <a:spcPts val="0"/>
              </a:spcBef>
              <a:spcAft>
                <a:spcPts val="0"/>
              </a:spcAft>
              <a:buNone/>
            </a:pPr>
            <a:endParaRPr sz="1600">
              <a:solidFill>
                <a:schemeClr val="dk1"/>
              </a:solidFill>
              <a:latin typeface="Noto Sans"/>
              <a:ea typeface="Noto Sans"/>
              <a:cs typeface="Noto Sans"/>
              <a:sym typeface="Noto Sans"/>
            </a:endParaRPr>
          </a:p>
        </p:txBody>
      </p:sp>
      <p:sp>
        <p:nvSpPr>
          <p:cNvPr id="97" name="Google Shape;97;p24"/>
          <p:cNvSpPr txBox="1">
            <a:spLocks noGrp="1"/>
          </p:cNvSpPr>
          <p:nvPr>
            <p:ph type="body" idx="1"/>
          </p:nvPr>
        </p:nvSpPr>
        <p:spPr>
          <a:xfrm>
            <a:off x="228600" y="1359625"/>
            <a:ext cx="8683200" cy="3388200"/>
          </a:xfrm>
          <a:prstGeom prst="rect">
            <a:avLst/>
          </a:prstGeom>
        </p:spPr>
        <p:txBody>
          <a:bodyPr spcFirstLastPara="1" wrap="square" lIns="45725" tIns="22850" rIns="45725" bIns="22850" anchor="t" anchorCtr="0">
            <a:normAutofit/>
          </a:bodyPr>
          <a:lstStyle>
            <a:lvl1pPr marL="457200" lvl="0" indent="-330200">
              <a:spcBef>
                <a:spcPts val="300"/>
              </a:spcBef>
              <a:spcAft>
                <a:spcPts val="0"/>
              </a:spcAft>
              <a:buClr>
                <a:srgbClr val="434343"/>
              </a:buClr>
              <a:buSzPts val="1600"/>
              <a:buChar char="•"/>
              <a:defRPr>
                <a:solidFill>
                  <a:srgbClr val="434343"/>
                </a:solidFill>
              </a:defRPr>
            </a:lvl1pPr>
            <a:lvl2pPr marL="914400" lvl="1" indent="-317500">
              <a:spcBef>
                <a:spcPts val="300"/>
              </a:spcBef>
              <a:spcAft>
                <a:spcPts val="0"/>
              </a:spcAft>
              <a:buClr>
                <a:srgbClr val="434343"/>
              </a:buClr>
              <a:buSzPts val="1400"/>
              <a:buChar char="–"/>
              <a:defRPr>
                <a:solidFill>
                  <a:srgbClr val="434343"/>
                </a:solidFill>
              </a:defRPr>
            </a:lvl2pPr>
            <a:lvl3pPr marL="1371600" lvl="2" indent="-304800">
              <a:spcBef>
                <a:spcPts val="200"/>
              </a:spcBef>
              <a:spcAft>
                <a:spcPts val="0"/>
              </a:spcAft>
              <a:buClr>
                <a:srgbClr val="434343"/>
              </a:buClr>
              <a:buSzPts val="1200"/>
              <a:buChar char="•"/>
              <a:defRPr>
                <a:solidFill>
                  <a:srgbClr val="434343"/>
                </a:solidFill>
              </a:defRPr>
            </a:lvl3pPr>
            <a:lvl4pPr marL="1828800" lvl="3" indent="-292100">
              <a:spcBef>
                <a:spcPts val="200"/>
              </a:spcBef>
              <a:spcAft>
                <a:spcPts val="0"/>
              </a:spcAft>
              <a:buClr>
                <a:srgbClr val="434343"/>
              </a:buClr>
              <a:buSzPts val="1000"/>
              <a:buChar char="–"/>
              <a:defRPr>
                <a:solidFill>
                  <a:srgbClr val="434343"/>
                </a:solidFill>
              </a:defRPr>
            </a:lvl4pPr>
            <a:lvl5pPr marL="2286000" lvl="4" indent="-292100">
              <a:spcBef>
                <a:spcPts val="200"/>
              </a:spcBef>
              <a:spcAft>
                <a:spcPts val="0"/>
              </a:spcAft>
              <a:buClr>
                <a:srgbClr val="434343"/>
              </a:buClr>
              <a:buSzPts val="1000"/>
              <a:buChar char="»"/>
              <a:defRPr>
                <a:solidFill>
                  <a:srgbClr val="434343"/>
                </a:solidFill>
              </a:defRPr>
            </a:lvl5pPr>
            <a:lvl6pPr marL="2743200" lvl="5" indent="-292100">
              <a:spcBef>
                <a:spcPts val="200"/>
              </a:spcBef>
              <a:spcAft>
                <a:spcPts val="0"/>
              </a:spcAft>
              <a:buClr>
                <a:srgbClr val="434343"/>
              </a:buClr>
              <a:buSzPts val="1000"/>
              <a:buChar char="•"/>
              <a:defRPr>
                <a:solidFill>
                  <a:srgbClr val="434343"/>
                </a:solidFill>
              </a:defRPr>
            </a:lvl6pPr>
            <a:lvl7pPr marL="3200400" lvl="6" indent="-292100">
              <a:spcBef>
                <a:spcPts val="200"/>
              </a:spcBef>
              <a:spcAft>
                <a:spcPts val="0"/>
              </a:spcAft>
              <a:buClr>
                <a:srgbClr val="434343"/>
              </a:buClr>
              <a:buSzPts val="1000"/>
              <a:buChar char="•"/>
              <a:defRPr>
                <a:solidFill>
                  <a:srgbClr val="434343"/>
                </a:solidFill>
              </a:defRPr>
            </a:lvl7pPr>
            <a:lvl8pPr marL="3657600" lvl="7" indent="-292100">
              <a:spcBef>
                <a:spcPts val="200"/>
              </a:spcBef>
              <a:spcAft>
                <a:spcPts val="0"/>
              </a:spcAft>
              <a:buClr>
                <a:srgbClr val="434343"/>
              </a:buClr>
              <a:buSzPts val="1000"/>
              <a:buChar char="•"/>
              <a:defRPr>
                <a:solidFill>
                  <a:srgbClr val="434343"/>
                </a:solidFill>
              </a:defRPr>
            </a:lvl8pPr>
            <a:lvl9pPr marL="4114800" lvl="8" indent="-292100">
              <a:spcBef>
                <a:spcPts val="200"/>
              </a:spcBef>
              <a:spcAft>
                <a:spcPts val="0"/>
              </a:spcAft>
              <a:buClr>
                <a:srgbClr val="434343"/>
              </a:buClr>
              <a:buSzPts val="1000"/>
              <a:buChar char="•"/>
              <a:defRPr>
                <a:solidFill>
                  <a:srgbClr val="434343"/>
                </a:solidFill>
              </a:defRPr>
            </a:lvl9pPr>
          </a:lstStyle>
          <a:p>
            <a:endParaRPr/>
          </a:p>
        </p:txBody>
      </p:sp>
      <p:sp>
        <p:nvSpPr>
          <p:cNvPr id="98" name="Google Shape;98;p24"/>
          <p:cNvSpPr txBox="1">
            <a:spLocks noGrp="1"/>
          </p:cNvSpPr>
          <p:nvPr>
            <p:ph type="subTitle" idx="2"/>
          </p:nvPr>
        </p:nvSpPr>
        <p:spPr>
          <a:xfrm>
            <a:off x="24975" y="658225"/>
            <a:ext cx="9090600" cy="631500"/>
          </a:xfrm>
          <a:prstGeom prst="rect">
            <a:avLst/>
          </a:prstGeom>
          <a:solidFill>
            <a:srgbClr val="2952A1"/>
          </a:solidFill>
        </p:spPr>
        <p:txBody>
          <a:bodyPr spcFirstLastPara="1" wrap="square" lIns="45725" tIns="22850" rIns="45725" bIns="22850" anchor="ctr" anchorCtr="0">
            <a:normAutofit/>
          </a:bodyPr>
          <a:lstStyle>
            <a:lvl1pPr lvl="0">
              <a:lnSpc>
                <a:spcPct val="115000"/>
              </a:lnSpc>
              <a:spcBef>
                <a:spcPts val="300"/>
              </a:spcBef>
              <a:spcAft>
                <a:spcPts val="0"/>
              </a:spcAft>
              <a:buSzPts val="1600"/>
              <a:buNone/>
              <a:defRPr b="1"/>
            </a:lvl1pPr>
            <a:lvl2pPr lvl="1">
              <a:lnSpc>
                <a:spcPct val="115000"/>
              </a:lnSpc>
              <a:spcBef>
                <a:spcPts val="300"/>
              </a:spcBef>
              <a:spcAft>
                <a:spcPts val="0"/>
              </a:spcAft>
              <a:buSzPts val="1400"/>
              <a:buNone/>
              <a:defRPr b="1"/>
            </a:lvl2pPr>
            <a:lvl3pPr lvl="2">
              <a:lnSpc>
                <a:spcPct val="115000"/>
              </a:lnSpc>
              <a:spcBef>
                <a:spcPts val="200"/>
              </a:spcBef>
              <a:spcAft>
                <a:spcPts val="0"/>
              </a:spcAft>
              <a:buSzPts val="1200"/>
              <a:buNone/>
              <a:defRPr b="1"/>
            </a:lvl3pPr>
            <a:lvl4pPr lvl="3">
              <a:lnSpc>
                <a:spcPct val="115000"/>
              </a:lnSpc>
              <a:spcBef>
                <a:spcPts val="200"/>
              </a:spcBef>
              <a:spcAft>
                <a:spcPts val="0"/>
              </a:spcAft>
              <a:buSzPts val="1000"/>
              <a:buNone/>
              <a:defRPr b="1"/>
            </a:lvl4pPr>
            <a:lvl5pPr lvl="4">
              <a:lnSpc>
                <a:spcPct val="115000"/>
              </a:lnSpc>
              <a:spcBef>
                <a:spcPts val="200"/>
              </a:spcBef>
              <a:spcAft>
                <a:spcPts val="0"/>
              </a:spcAft>
              <a:buSzPts val="1000"/>
              <a:buNone/>
              <a:defRPr b="1"/>
            </a:lvl5pPr>
            <a:lvl6pPr lvl="5">
              <a:lnSpc>
                <a:spcPct val="115000"/>
              </a:lnSpc>
              <a:spcBef>
                <a:spcPts val="200"/>
              </a:spcBef>
              <a:spcAft>
                <a:spcPts val="0"/>
              </a:spcAft>
              <a:buSzPts val="1000"/>
              <a:buNone/>
              <a:defRPr b="1"/>
            </a:lvl6pPr>
            <a:lvl7pPr lvl="6">
              <a:lnSpc>
                <a:spcPct val="115000"/>
              </a:lnSpc>
              <a:spcBef>
                <a:spcPts val="200"/>
              </a:spcBef>
              <a:spcAft>
                <a:spcPts val="0"/>
              </a:spcAft>
              <a:buSzPts val="1000"/>
              <a:buNone/>
              <a:defRPr b="1"/>
            </a:lvl7pPr>
            <a:lvl8pPr lvl="7">
              <a:lnSpc>
                <a:spcPct val="115000"/>
              </a:lnSpc>
              <a:spcBef>
                <a:spcPts val="200"/>
              </a:spcBef>
              <a:spcAft>
                <a:spcPts val="0"/>
              </a:spcAft>
              <a:buSzPts val="1000"/>
              <a:buNone/>
              <a:defRPr b="1"/>
            </a:lvl8pPr>
            <a:lvl9pPr lvl="8">
              <a:lnSpc>
                <a:spcPct val="115000"/>
              </a:lnSpc>
              <a:spcBef>
                <a:spcPts val="200"/>
              </a:spcBef>
              <a:spcAft>
                <a:spcPts val="0"/>
              </a:spcAft>
              <a:buSzPts val="1000"/>
              <a:buNone/>
              <a:defRPr b="1"/>
            </a:lvl9pPr>
          </a:lstStyle>
          <a:p>
            <a:endParaRPr/>
          </a:p>
        </p:txBody>
      </p:sp>
      <p:sp>
        <p:nvSpPr>
          <p:cNvPr id="99" name="Google Shape;99;p24"/>
          <p:cNvSpPr/>
          <p:nvPr/>
        </p:nvSpPr>
        <p:spPr>
          <a:xfrm>
            <a:off x="65437" y="4382076"/>
            <a:ext cx="727339" cy="707502"/>
          </a:xfrm>
          <a:custGeom>
            <a:avLst/>
            <a:gdLst/>
            <a:ahLst/>
            <a:cxnLst/>
            <a:rect l="l" t="t" r="r" b="b"/>
            <a:pathLst>
              <a:path w="2644869" h="2644869" extrusionOk="0">
                <a:moveTo>
                  <a:pt x="0" y="0"/>
                </a:moveTo>
                <a:lnTo>
                  <a:pt x="2644869" y="0"/>
                </a:lnTo>
                <a:lnTo>
                  <a:pt x="2644869" y="2644869"/>
                </a:lnTo>
                <a:lnTo>
                  <a:pt x="0" y="2644869"/>
                </a:lnTo>
                <a:lnTo>
                  <a:pt x="0" y="0"/>
                </a:lnTo>
                <a:close/>
              </a:path>
            </a:pathLst>
          </a:custGeom>
          <a:blipFill rotWithShape="1">
            <a:blip r:embed="rId2">
              <a:alphaModFix/>
            </a:blip>
            <a:stretch>
              <a:fillRect/>
            </a:stretch>
          </a:blip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ubtitle, Body 1">
  <p:cSld name="TITLE_AND_BODY_1">
    <p:bg>
      <p:bgPr>
        <a:blipFill>
          <a:blip r:embed="rId2">
            <a:alphaModFix/>
          </a:blip>
          <a:stretch>
            <a:fillRect/>
          </a:stretch>
        </a:blipFill>
        <a:effectLst/>
      </p:bgPr>
    </p:bg>
    <p:spTree>
      <p:nvGrpSpPr>
        <p:cNvPr id="1" name="Shape 100"/>
        <p:cNvGrpSpPr/>
        <p:nvPr/>
      </p:nvGrpSpPr>
      <p:grpSpPr>
        <a:xfrm>
          <a:off x="0" y="0"/>
          <a:ext cx="0" cy="0"/>
          <a:chOff x="0" y="0"/>
          <a:chExt cx="0" cy="0"/>
        </a:xfrm>
      </p:grpSpPr>
      <p:sp>
        <p:nvSpPr>
          <p:cNvPr id="101" name="Google Shape;101;p25"/>
          <p:cNvSpPr txBox="1">
            <a:spLocks noGrp="1"/>
          </p:cNvSpPr>
          <p:nvPr>
            <p:ph type="body" idx="1"/>
          </p:nvPr>
        </p:nvSpPr>
        <p:spPr>
          <a:xfrm>
            <a:off x="311700" y="1219200"/>
            <a:ext cx="4260300" cy="3810000"/>
          </a:xfrm>
          <a:prstGeom prst="rect">
            <a:avLst/>
          </a:prstGeom>
          <a:noFill/>
          <a:ln>
            <a:noFill/>
          </a:ln>
        </p:spPr>
        <p:txBody>
          <a:bodyPr spcFirstLastPara="1" wrap="square" lIns="182875" tIns="182875" rIns="182875" bIns="182875" anchor="t" anchorCtr="0">
            <a:noAutofit/>
          </a:bodyPr>
          <a:lstStyle>
            <a:lvl1pPr marL="457200" lvl="0" indent="-349250" algn="l">
              <a:lnSpc>
                <a:spcPct val="115000"/>
              </a:lnSpc>
              <a:spcBef>
                <a:spcPts val="0"/>
              </a:spcBef>
              <a:spcAft>
                <a:spcPts val="0"/>
              </a:spcAft>
              <a:buSzPts val="1900"/>
              <a:buChar char="●"/>
              <a:defRPr sz="1900"/>
            </a:lvl1pPr>
            <a:lvl2pPr marL="914400" lvl="1" indent="-323850" algn="l">
              <a:lnSpc>
                <a:spcPct val="115000"/>
              </a:lnSpc>
              <a:spcBef>
                <a:spcPts val="0"/>
              </a:spcBef>
              <a:spcAft>
                <a:spcPts val="0"/>
              </a:spcAft>
              <a:buSzPts val="1500"/>
              <a:buChar char="○"/>
              <a:defRPr sz="1500"/>
            </a:lvl2pPr>
            <a:lvl3pPr marL="1371600" lvl="2" indent="-323850" algn="l">
              <a:lnSpc>
                <a:spcPct val="115000"/>
              </a:lnSpc>
              <a:spcBef>
                <a:spcPts val="0"/>
              </a:spcBef>
              <a:spcAft>
                <a:spcPts val="0"/>
              </a:spcAft>
              <a:buSzPts val="1500"/>
              <a:buChar char="■"/>
              <a:defRPr sz="1500"/>
            </a:lvl3pPr>
            <a:lvl4pPr marL="1828800" lvl="3" indent="-323850" algn="l">
              <a:lnSpc>
                <a:spcPct val="115000"/>
              </a:lnSpc>
              <a:spcBef>
                <a:spcPts val="0"/>
              </a:spcBef>
              <a:spcAft>
                <a:spcPts val="0"/>
              </a:spcAft>
              <a:buSzPts val="1500"/>
              <a:buChar char="●"/>
              <a:defRPr sz="1500"/>
            </a:lvl4pPr>
            <a:lvl5pPr marL="2286000" lvl="4" indent="-323850" algn="l">
              <a:lnSpc>
                <a:spcPct val="115000"/>
              </a:lnSpc>
              <a:spcBef>
                <a:spcPts val="0"/>
              </a:spcBef>
              <a:spcAft>
                <a:spcPts val="0"/>
              </a:spcAft>
              <a:buSzPts val="1500"/>
              <a:buChar char="○"/>
              <a:defRPr sz="1500"/>
            </a:lvl5pPr>
            <a:lvl6pPr marL="2743200" lvl="5" indent="-323850" algn="l">
              <a:lnSpc>
                <a:spcPct val="115000"/>
              </a:lnSpc>
              <a:spcBef>
                <a:spcPts val="0"/>
              </a:spcBef>
              <a:spcAft>
                <a:spcPts val="0"/>
              </a:spcAft>
              <a:buSzPts val="1500"/>
              <a:buChar char="■"/>
              <a:defRPr sz="1500"/>
            </a:lvl6pPr>
            <a:lvl7pPr marL="3200400" lvl="6" indent="-323850" algn="l">
              <a:lnSpc>
                <a:spcPct val="115000"/>
              </a:lnSpc>
              <a:spcBef>
                <a:spcPts val="0"/>
              </a:spcBef>
              <a:spcAft>
                <a:spcPts val="0"/>
              </a:spcAft>
              <a:buSzPts val="1500"/>
              <a:buChar char="●"/>
              <a:defRPr sz="1500"/>
            </a:lvl7pPr>
            <a:lvl8pPr marL="3657600" lvl="7" indent="-323850" algn="l">
              <a:lnSpc>
                <a:spcPct val="115000"/>
              </a:lnSpc>
              <a:spcBef>
                <a:spcPts val="0"/>
              </a:spcBef>
              <a:spcAft>
                <a:spcPts val="0"/>
              </a:spcAft>
              <a:buSzPts val="1500"/>
              <a:buChar char="○"/>
              <a:defRPr sz="1500"/>
            </a:lvl8pPr>
            <a:lvl9pPr marL="4114800" lvl="8" indent="-323850" algn="l">
              <a:lnSpc>
                <a:spcPct val="115000"/>
              </a:lnSpc>
              <a:spcBef>
                <a:spcPts val="0"/>
              </a:spcBef>
              <a:spcAft>
                <a:spcPts val="0"/>
              </a:spcAft>
              <a:buSzPts val="1500"/>
              <a:buChar char="■"/>
              <a:defRPr sz="1500"/>
            </a:lvl9pPr>
          </a:lstStyle>
          <a:p>
            <a:endParaRPr/>
          </a:p>
        </p:txBody>
      </p:sp>
      <p:sp>
        <p:nvSpPr>
          <p:cNvPr id="102" name="Google Shape;102;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03" name="Google Shape;103;p25"/>
          <p:cNvSpPr txBox="1">
            <a:spLocks noGrp="1"/>
          </p:cNvSpPr>
          <p:nvPr>
            <p:ph type="body" idx="2"/>
          </p:nvPr>
        </p:nvSpPr>
        <p:spPr>
          <a:xfrm>
            <a:off x="4572000" y="1219200"/>
            <a:ext cx="4260300" cy="3810000"/>
          </a:xfrm>
          <a:prstGeom prst="rect">
            <a:avLst/>
          </a:prstGeom>
          <a:noFill/>
          <a:ln>
            <a:noFill/>
          </a:ln>
        </p:spPr>
        <p:txBody>
          <a:bodyPr spcFirstLastPara="1" wrap="square" lIns="182875" tIns="182875" rIns="182875" bIns="182875" anchor="t" anchorCtr="0">
            <a:noAutofit/>
          </a:bodyPr>
          <a:lstStyle>
            <a:lvl1pPr marL="457200" lvl="0" indent="-349250" algn="l">
              <a:lnSpc>
                <a:spcPct val="115000"/>
              </a:lnSpc>
              <a:spcBef>
                <a:spcPts val="0"/>
              </a:spcBef>
              <a:spcAft>
                <a:spcPts val="0"/>
              </a:spcAft>
              <a:buSzPts val="1900"/>
              <a:buChar char="●"/>
              <a:defRPr sz="1900"/>
            </a:lvl1pPr>
            <a:lvl2pPr marL="914400" lvl="1" indent="-323850" algn="l">
              <a:lnSpc>
                <a:spcPct val="115000"/>
              </a:lnSpc>
              <a:spcBef>
                <a:spcPts val="0"/>
              </a:spcBef>
              <a:spcAft>
                <a:spcPts val="0"/>
              </a:spcAft>
              <a:buSzPts val="1500"/>
              <a:buChar char="○"/>
              <a:defRPr sz="1500"/>
            </a:lvl2pPr>
            <a:lvl3pPr marL="1371600" lvl="2" indent="-323850" algn="l">
              <a:lnSpc>
                <a:spcPct val="115000"/>
              </a:lnSpc>
              <a:spcBef>
                <a:spcPts val="0"/>
              </a:spcBef>
              <a:spcAft>
                <a:spcPts val="0"/>
              </a:spcAft>
              <a:buSzPts val="1500"/>
              <a:buChar char="■"/>
              <a:defRPr sz="1500"/>
            </a:lvl3pPr>
            <a:lvl4pPr marL="1828800" lvl="3" indent="-323850" algn="l">
              <a:lnSpc>
                <a:spcPct val="115000"/>
              </a:lnSpc>
              <a:spcBef>
                <a:spcPts val="0"/>
              </a:spcBef>
              <a:spcAft>
                <a:spcPts val="0"/>
              </a:spcAft>
              <a:buSzPts val="1500"/>
              <a:buChar char="●"/>
              <a:defRPr sz="1500"/>
            </a:lvl4pPr>
            <a:lvl5pPr marL="2286000" lvl="4" indent="-323850" algn="l">
              <a:lnSpc>
                <a:spcPct val="115000"/>
              </a:lnSpc>
              <a:spcBef>
                <a:spcPts val="0"/>
              </a:spcBef>
              <a:spcAft>
                <a:spcPts val="0"/>
              </a:spcAft>
              <a:buSzPts val="1500"/>
              <a:buChar char="○"/>
              <a:defRPr sz="1500"/>
            </a:lvl5pPr>
            <a:lvl6pPr marL="2743200" lvl="5" indent="-323850" algn="l">
              <a:lnSpc>
                <a:spcPct val="115000"/>
              </a:lnSpc>
              <a:spcBef>
                <a:spcPts val="0"/>
              </a:spcBef>
              <a:spcAft>
                <a:spcPts val="0"/>
              </a:spcAft>
              <a:buSzPts val="1500"/>
              <a:buChar char="■"/>
              <a:defRPr sz="1500"/>
            </a:lvl6pPr>
            <a:lvl7pPr marL="3200400" lvl="6" indent="-323850" algn="l">
              <a:lnSpc>
                <a:spcPct val="115000"/>
              </a:lnSpc>
              <a:spcBef>
                <a:spcPts val="0"/>
              </a:spcBef>
              <a:spcAft>
                <a:spcPts val="0"/>
              </a:spcAft>
              <a:buSzPts val="1500"/>
              <a:buChar char="●"/>
              <a:defRPr sz="1500"/>
            </a:lvl7pPr>
            <a:lvl8pPr marL="3657600" lvl="7" indent="-323850" algn="l">
              <a:lnSpc>
                <a:spcPct val="115000"/>
              </a:lnSpc>
              <a:spcBef>
                <a:spcPts val="0"/>
              </a:spcBef>
              <a:spcAft>
                <a:spcPts val="0"/>
              </a:spcAft>
              <a:buSzPts val="1500"/>
              <a:buChar char="○"/>
              <a:defRPr sz="1500"/>
            </a:lvl8pPr>
            <a:lvl9pPr marL="4114800" lvl="8" indent="-323850" algn="l">
              <a:lnSpc>
                <a:spcPct val="115000"/>
              </a:lnSpc>
              <a:spcBef>
                <a:spcPts val="0"/>
              </a:spcBef>
              <a:spcAft>
                <a:spcPts val="0"/>
              </a:spcAft>
              <a:buSzPts val="1500"/>
              <a:buChar char="■"/>
              <a:defRPr sz="1500"/>
            </a:lvl9pPr>
          </a:lstStyle>
          <a:p>
            <a:endParaRPr/>
          </a:p>
        </p:txBody>
      </p:sp>
      <p:sp>
        <p:nvSpPr>
          <p:cNvPr id="104" name="Google Shape;104;p25"/>
          <p:cNvSpPr/>
          <p:nvPr/>
        </p:nvSpPr>
        <p:spPr>
          <a:xfrm>
            <a:off x="0" y="137220"/>
            <a:ext cx="9144000" cy="548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105" name="Google Shape;105;p25"/>
          <p:cNvSpPr/>
          <p:nvPr/>
        </p:nvSpPr>
        <p:spPr>
          <a:xfrm>
            <a:off x="0" y="758297"/>
            <a:ext cx="9144000" cy="365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106" name="Google Shape;106;p25"/>
          <p:cNvSpPr txBox="1">
            <a:spLocks noGrp="1"/>
          </p:cNvSpPr>
          <p:nvPr>
            <p:ph type="subTitle" idx="3"/>
          </p:nvPr>
        </p:nvSpPr>
        <p:spPr>
          <a:xfrm>
            <a:off x="0" y="762000"/>
            <a:ext cx="9144000" cy="365700"/>
          </a:xfrm>
          <a:prstGeom prst="rect">
            <a:avLst/>
          </a:prstGeom>
          <a:noFill/>
          <a:ln>
            <a:noFill/>
          </a:ln>
        </p:spPr>
        <p:txBody>
          <a:bodyPr spcFirstLastPara="1" wrap="square" lIns="182875" tIns="182875" rIns="182875" bIns="182875" anchor="ctr" anchorCtr="0">
            <a:noAutofit/>
          </a:bodyPr>
          <a:lstStyle>
            <a:lvl1pPr lvl="0" algn="l">
              <a:lnSpc>
                <a:spcPct val="115000"/>
              </a:lnSpc>
              <a:spcBef>
                <a:spcPts val="0"/>
              </a:spcBef>
              <a:spcAft>
                <a:spcPts val="0"/>
              </a:spcAft>
              <a:buSzPts val="2000"/>
              <a:buNone/>
              <a:defRPr sz="2000">
                <a:solidFill>
                  <a:schemeClr val="lt1"/>
                </a:solidFill>
              </a:defRPr>
            </a:lvl1pPr>
            <a:lvl2pPr lvl="1" algn="l">
              <a:lnSpc>
                <a:spcPct val="115000"/>
              </a:lnSpc>
              <a:spcBef>
                <a:spcPts val="0"/>
              </a:spcBef>
              <a:spcAft>
                <a:spcPts val="0"/>
              </a:spcAft>
              <a:buSzPts val="1700"/>
              <a:buNone/>
              <a:defRPr/>
            </a:lvl2pPr>
            <a:lvl3pPr lvl="2" algn="l">
              <a:lnSpc>
                <a:spcPct val="115000"/>
              </a:lnSpc>
              <a:spcBef>
                <a:spcPts val="0"/>
              </a:spcBef>
              <a:spcAft>
                <a:spcPts val="0"/>
              </a:spcAft>
              <a:buSzPts val="1700"/>
              <a:buNone/>
              <a:defRPr/>
            </a:lvl3pPr>
            <a:lvl4pPr lvl="3" algn="l">
              <a:lnSpc>
                <a:spcPct val="115000"/>
              </a:lnSpc>
              <a:spcBef>
                <a:spcPts val="0"/>
              </a:spcBef>
              <a:spcAft>
                <a:spcPts val="0"/>
              </a:spcAft>
              <a:buSzPts val="1700"/>
              <a:buNone/>
              <a:defRPr/>
            </a:lvl4pPr>
            <a:lvl5pPr lvl="4" algn="l">
              <a:lnSpc>
                <a:spcPct val="115000"/>
              </a:lnSpc>
              <a:spcBef>
                <a:spcPts val="0"/>
              </a:spcBef>
              <a:spcAft>
                <a:spcPts val="0"/>
              </a:spcAft>
              <a:buSzPts val="1700"/>
              <a:buNone/>
              <a:defRPr/>
            </a:lvl5pPr>
            <a:lvl6pPr lvl="5" algn="l">
              <a:lnSpc>
                <a:spcPct val="115000"/>
              </a:lnSpc>
              <a:spcBef>
                <a:spcPts val="0"/>
              </a:spcBef>
              <a:spcAft>
                <a:spcPts val="0"/>
              </a:spcAft>
              <a:buSzPts val="1700"/>
              <a:buNone/>
              <a:defRPr/>
            </a:lvl6pPr>
            <a:lvl7pPr lvl="6" algn="l">
              <a:lnSpc>
                <a:spcPct val="115000"/>
              </a:lnSpc>
              <a:spcBef>
                <a:spcPts val="0"/>
              </a:spcBef>
              <a:spcAft>
                <a:spcPts val="0"/>
              </a:spcAft>
              <a:buSzPts val="1700"/>
              <a:buNone/>
              <a:defRPr/>
            </a:lvl7pPr>
            <a:lvl8pPr lvl="7" algn="l">
              <a:lnSpc>
                <a:spcPct val="115000"/>
              </a:lnSpc>
              <a:spcBef>
                <a:spcPts val="0"/>
              </a:spcBef>
              <a:spcAft>
                <a:spcPts val="0"/>
              </a:spcAft>
              <a:buSzPts val="1700"/>
              <a:buNone/>
              <a:defRPr/>
            </a:lvl8pPr>
            <a:lvl9pPr lvl="8" algn="l">
              <a:lnSpc>
                <a:spcPct val="115000"/>
              </a:lnSpc>
              <a:spcBef>
                <a:spcPts val="0"/>
              </a:spcBef>
              <a:spcAft>
                <a:spcPts val="0"/>
              </a:spcAft>
              <a:buSzPts val="1700"/>
              <a:buNone/>
              <a:defRPr/>
            </a:lvl9pPr>
          </a:lstStyle>
          <a:p>
            <a:endParaRPr/>
          </a:p>
        </p:txBody>
      </p:sp>
      <p:pic>
        <p:nvPicPr>
          <p:cNvPr id="107" name="Google Shape;107;p25"/>
          <p:cNvPicPr preferRelativeResize="0"/>
          <p:nvPr/>
        </p:nvPicPr>
        <p:blipFill rotWithShape="1">
          <a:blip r:embed="rId3">
            <a:alphaModFix/>
          </a:blip>
          <a:srcRect/>
          <a:stretch/>
        </p:blipFill>
        <p:spPr>
          <a:xfrm>
            <a:off x="8335350" y="268625"/>
            <a:ext cx="685799" cy="685799"/>
          </a:xfrm>
          <a:prstGeom prst="rect">
            <a:avLst/>
          </a:prstGeom>
          <a:noFill/>
          <a:ln>
            <a:noFill/>
          </a:ln>
        </p:spPr>
      </p:pic>
      <p:sp>
        <p:nvSpPr>
          <p:cNvPr id="108" name="Google Shape;108;p25"/>
          <p:cNvSpPr txBox="1">
            <a:spLocks noGrp="1"/>
          </p:cNvSpPr>
          <p:nvPr>
            <p:ph type="title"/>
          </p:nvPr>
        </p:nvSpPr>
        <p:spPr>
          <a:xfrm>
            <a:off x="0" y="137160"/>
            <a:ext cx="9144000" cy="548700"/>
          </a:xfrm>
          <a:prstGeom prst="rect">
            <a:avLst/>
          </a:prstGeom>
          <a:noFill/>
          <a:ln>
            <a:noFill/>
          </a:ln>
        </p:spPr>
        <p:txBody>
          <a:bodyPr spcFirstLastPara="1" wrap="square" lIns="182875" tIns="91425" rIns="182875" bIns="91425" anchor="ctr" anchorCtr="0">
            <a:noAutofit/>
          </a:bodyPr>
          <a:lstStyle>
            <a:lvl1pPr lvl="0" algn="l">
              <a:lnSpc>
                <a:spcPct val="100000"/>
              </a:lnSpc>
              <a:spcBef>
                <a:spcPts val="0"/>
              </a:spcBef>
              <a:spcAft>
                <a:spcPts val="0"/>
              </a:spcAft>
              <a:buSzPts val="3000"/>
              <a:buNone/>
              <a:defRPr>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228600" y="800100"/>
            <a:ext cx="4114800" cy="2263200"/>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arbuy.arkansas.gov/bso/external/bidDetail.sda?docId=S000000524&amp;external=true&amp;parentUrl=close"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6"/>
          <p:cNvSpPr txBox="1">
            <a:spLocks noGrp="1"/>
          </p:cNvSpPr>
          <p:nvPr>
            <p:ph type="title"/>
          </p:nvPr>
        </p:nvSpPr>
        <p:spPr>
          <a:xfrm>
            <a:off x="490250" y="526350"/>
            <a:ext cx="8158800" cy="4090800"/>
          </a:xfrm>
          <a:prstGeom prst="rect">
            <a:avLst/>
          </a:prstGeom>
        </p:spPr>
        <p:txBody>
          <a:bodyPr spcFirstLastPara="1" wrap="square" lIns="45725" tIns="22850" rIns="45725" bIns="22850" anchor="ctr" anchorCtr="0">
            <a:normAutofit/>
          </a:bodyPr>
          <a:lstStyle/>
          <a:p>
            <a:pPr marL="0" lvl="0" indent="0" algn="ctr" rtl="0">
              <a:spcBef>
                <a:spcPts val="0"/>
              </a:spcBef>
              <a:spcAft>
                <a:spcPts val="0"/>
              </a:spcAft>
              <a:buClr>
                <a:schemeClr val="dk1"/>
              </a:buClr>
              <a:buSzPts val="1100"/>
              <a:buFont typeface="Arial"/>
              <a:buNone/>
            </a:pPr>
            <a:r>
              <a:rPr lang="en" sz="4000" b="1">
                <a:latin typeface="Noto Sans"/>
                <a:ea typeface="Noto Sans"/>
                <a:cs typeface="Noto Sans"/>
                <a:sym typeface="Noto Sans"/>
              </a:rPr>
              <a:t>Arkansas Early Childhood Commission</a:t>
            </a:r>
            <a:endParaRPr sz="4000" b="1">
              <a:latin typeface="Noto Sans"/>
              <a:ea typeface="Noto Sans"/>
              <a:cs typeface="Noto Sans"/>
              <a:sym typeface="Noto Sans"/>
            </a:endParaRPr>
          </a:p>
          <a:p>
            <a:pPr marL="0" lvl="0" indent="0" algn="ctr" rtl="0">
              <a:spcBef>
                <a:spcPts val="1000"/>
              </a:spcBef>
              <a:spcAft>
                <a:spcPts val="0"/>
              </a:spcAft>
              <a:buNone/>
            </a:pPr>
            <a:r>
              <a:rPr lang="en" sz="2800" b="1">
                <a:latin typeface="Noto Sans"/>
                <a:ea typeface="Noto Sans"/>
                <a:cs typeface="Noto Sans"/>
                <a:sym typeface="Noto Sans"/>
              </a:rPr>
              <a:t>April 21, 2026</a:t>
            </a:r>
            <a:endParaRPr>
              <a:latin typeface="Noto Sans"/>
              <a:ea typeface="Noto Sans"/>
              <a:cs typeface="Noto Sans"/>
              <a:sym typeface="Noto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C3B6A"/>
        </a:solidFill>
        <a:effectLst/>
      </p:bgPr>
    </p:bg>
    <p:spTree>
      <p:nvGrpSpPr>
        <p:cNvPr id="1" name="Shape 158"/>
        <p:cNvGrpSpPr/>
        <p:nvPr/>
      </p:nvGrpSpPr>
      <p:grpSpPr>
        <a:xfrm>
          <a:off x="0" y="0"/>
          <a:ext cx="0" cy="0"/>
          <a:chOff x="0" y="0"/>
          <a:chExt cx="0" cy="0"/>
        </a:xfrm>
      </p:grpSpPr>
      <p:sp>
        <p:nvSpPr>
          <p:cNvPr id="159" name="Google Shape;159;p35"/>
          <p:cNvSpPr txBox="1">
            <a:spLocks noGrp="1"/>
          </p:cNvSpPr>
          <p:nvPr>
            <p:ph type="title"/>
          </p:nvPr>
        </p:nvSpPr>
        <p:spPr>
          <a:xfrm>
            <a:off x="1762650" y="526350"/>
            <a:ext cx="5618700" cy="4090800"/>
          </a:xfrm>
          <a:prstGeom prst="rect">
            <a:avLst/>
          </a:prstGeom>
        </p:spPr>
        <p:txBody>
          <a:bodyPr spcFirstLastPara="1" wrap="square" lIns="45725" tIns="22850" rIns="45725" bIns="22850" anchor="ctr" anchorCtr="0">
            <a:normAutofit/>
          </a:bodyPr>
          <a:lstStyle/>
          <a:p>
            <a:pPr marL="0" lvl="0" indent="0" algn="ctr" rtl="0">
              <a:spcBef>
                <a:spcPts val="0"/>
              </a:spcBef>
              <a:spcAft>
                <a:spcPts val="0"/>
              </a:spcAft>
              <a:buNone/>
            </a:pPr>
            <a:r>
              <a:rPr lang="en" b="1">
                <a:latin typeface="Noto Sans"/>
                <a:ea typeface="Noto Sans"/>
                <a:cs typeface="Noto Sans"/>
                <a:sym typeface="Noto Sans"/>
              </a:rPr>
              <a:t>New Business</a:t>
            </a:r>
            <a:endParaRPr b="1">
              <a:latin typeface="Noto Sans"/>
              <a:ea typeface="Noto Sans"/>
              <a:cs typeface="Noto Sans"/>
              <a:sym typeface="Noto Sans"/>
            </a:endParaRPr>
          </a:p>
          <a:p>
            <a:pPr marL="0" lvl="0" indent="0" algn="ctr" rtl="0">
              <a:spcBef>
                <a:spcPts val="0"/>
              </a:spcBef>
              <a:spcAft>
                <a:spcPts val="0"/>
              </a:spcAft>
              <a:buNone/>
            </a:pPr>
            <a:r>
              <a:rPr lang="en" sz="4500" b="1">
                <a:latin typeface="Noto Sans"/>
                <a:ea typeface="Noto Sans"/>
                <a:cs typeface="Noto Sans"/>
                <a:sym typeface="Noto Sans"/>
              </a:rPr>
              <a:t>Tyra Greenwood</a:t>
            </a:r>
            <a:endParaRPr sz="4500" b="1">
              <a:latin typeface="Noto Sans"/>
              <a:ea typeface="Noto Sans"/>
              <a:cs typeface="Noto Sans"/>
              <a:sym typeface="Noto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C3B6A"/>
        </a:solidFill>
        <a:effectLst/>
      </p:bgPr>
    </p:bg>
    <p:spTree>
      <p:nvGrpSpPr>
        <p:cNvPr id="1" name="Shape 163"/>
        <p:cNvGrpSpPr/>
        <p:nvPr/>
      </p:nvGrpSpPr>
      <p:grpSpPr>
        <a:xfrm>
          <a:off x="0" y="0"/>
          <a:ext cx="0" cy="0"/>
          <a:chOff x="0" y="0"/>
          <a:chExt cx="0" cy="0"/>
        </a:xfrm>
      </p:grpSpPr>
      <p:sp>
        <p:nvSpPr>
          <p:cNvPr id="164" name="Google Shape;164;p36"/>
          <p:cNvSpPr txBox="1">
            <a:spLocks noGrp="1"/>
          </p:cNvSpPr>
          <p:nvPr>
            <p:ph type="title"/>
          </p:nvPr>
        </p:nvSpPr>
        <p:spPr>
          <a:xfrm>
            <a:off x="1762650" y="526350"/>
            <a:ext cx="5618700" cy="4090800"/>
          </a:xfrm>
          <a:prstGeom prst="rect">
            <a:avLst/>
          </a:prstGeom>
        </p:spPr>
        <p:txBody>
          <a:bodyPr spcFirstLastPara="1" wrap="square" lIns="45725" tIns="22850" rIns="45725" bIns="22850" anchor="ctr" anchorCtr="0">
            <a:normAutofit/>
          </a:bodyPr>
          <a:lstStyle/>
          <a:p>
            <a:pPr marL="0" lvl="0" indent="0" algn="ctr" rtl="0">
              <a:spcBef>
                <a:spcPts val="0"/>
              </a:spcBef>
              <a:spcAft>
                <a:spcPts val="0"/>
              </a:spcAft>
              <a:buNone/>
            </a:pPr>
            <a:r>
              <a:rPr lang="en" b="1">
                <a:latin typeface="Noto Sans"/>
                <a:ea typeface="Noto Sans"/>
                <a:cs typeface="Noto Sans"/>
                <a:sym typeface="Noto Sans"/>
              </a:rPr>
              <a:t>OEC Updates</a:t>
            </a:r>
            <a:endParaRPr b="1">
              <a:latin typeface="Noto Sans"/>
              <a:ea typeface="Noto Sans"/>
              <a:cs typeface="Noto Sans"/>
              <a:sym typeface="Noto Sans"/>
            </a:endParaRPr>
          </a:p>
          <a:p>
            <a:pPr marL="0" lvl="0" indent="0" algn="ctr" rtl="0">
              <a:spcBef>
                <a:spcPts val="0"/>
              </a:spcBef>
              <a:spcAft>
                <a:spcPts val="0"/>
              </a:spcAft>
              <a:buNone/>
            </a:pPr>
            <a:r>
              <a:rPr lang="en" sz="4500" b="1">
                <a:latin typeface="Noto Sans"/>
                <a:ea typeface="Noto Sans"/>
                <a:cs typeface="Noto Sans"/>
                <a:sym typeface="Noto Sans"/>
              </a:rPr>
              <a:t>Ashelyn Abney</a:t>
            </a:r>
            <a:endParaRPr sz="4500" b="1">
              <a:latin typeface="Noto Sans"/>
              <a:ea typeface="Noto Sans"/>
              <a:cs typeface="Noto Sans"/>
              <a:sym typeface="No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7"/>
          <p:cNvSpPr txBox="1">
            <a:spLocks noGrp="1"/>
          </p:cNvSpPr>
          <p:nvPr>
            <p:ph type="title"/>
          </p:nvPr>
        </p:nvSpPr>
        <p:spPr>
          <a:xfrm>
            <a:off x="473250" y="526350"/>
            <a:ext cx="8197500" cy="4090800"/>
          </a:xfrm>
          <a:prstGeom prst="rect">
            <a:avLst/>
          </a:prstGeom>
        </p:spPr>
        <p:txBody>
          <a:bodyPr spcFirstLastPara="1" wrap="square" lIns="45725" tIns="22850" rIns="45725" bIns="22850" anchor="ctr" anchorCtr="0">
            <a:normAutofit/>
          </a:bodyPr>
          <a:lstStyle/>
          <a:p>
            <a:pPr marL="0" lvl="0" indent="0" algn="ctr" rtl="0">
              <a:spcBef>
                <a:spcPts val="0"/>
              </a:spcBef>
              <a:spcAft>
                <a:spcPts val="0"/>
              </a:spcAft>
              <a:buNone/>
            </a:pPr>
            <a:r>
              <a:rPr lang="en" b="1">
                <a:latin typeface="Noto Sans"/>
                <a:ea typeface="Noto Sans"/>
                <a:cs typeface="Noto Sans"/>
                <a:sym typeface="Noto Sans"/>
              </a:rPr>
              <a:t>OEC Fast Facts</a:t>
            </a:r>
            <a:endParaRPr b="1">
              <a:latin typeface="Noto Sans"/>
              <a:ea typeface="Noto Sans"/>
              <a:cs typeface="Noto Sans"/>
              <a:sym typeface="Not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8"/>
          <p:cNvSpPr txBox="1">
            <a:spLocks noGrp="1"/>
          </p:cNvSpPr>
          <p:nvPr>
            <p:ph type="ctrTitle"/>
          </p:nvPr>
        </p:nvSpPr>
        <p:spPr>
          <a:xfrm>
            <a:off x="403550" y="300250"/>
            <a:ext cx="8119800" cy="630900"/>
          </a:xfrm>
          <a:prstGeom prst="rect">
            <a:avLst/>
          </a:prstGeom>
        </p:spPr>
        <p:txBody>
          <a:bodyPr spcFirstLastPara="1" wrap="square" lIns="45725" tIns="22850" rIns="45725" bIns="22850" anchor="ctr" anchorCtr="0">
            <a:normAutofit/>
          </a:bodyPr>
          <a:lstStyle/>
          <a:p>
            <a:pPr marL="0" lvl="0" indent="0" algn="l" rtl="0">
              <a:spcBef>
                <a:spcPts val="0"/>
              </a:spcBef>
              <a:spcAft>
                <a:spcPts val="0"/>
              </a:spcAft>
              <a:buNone/>
            </a:pPr>
            <a:r>
              <a:rPr lang="en" sz="3400"/>
              <a:t>OEC Fast Facts</a:t>
            </a:r>
            <a:endParaRPr sz="3400"/>
          </a:p>
        </p:txBody>
      </p:sp>
      <p:sp>
        <p:nvSpPr>
          <p:cNvPr id="175" name="Google Shape;175;p38"/>
          <p:cNvSpPr txBox="1"/>
          <p:nvPr/>
        </p:nvSpPr>
        <p:spPr>
          <a:xfrm>
            <a:off x="403550" y="1719850"/>
            <a:ext cx="8428800" cy="320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latin typeface="Noto Sans"/>
                <a:ea typeface="Noto Sans"/>
                <a:cs typeface="Noto Sans"/>
                <a:sym typeface="Noto Sans"/>
              </a:rPr>
              <a:t>The OEC Fast Facts Sheet covers major OEC programs (e.g., ABC, SRA) and budgets in a standardized, easy-to-reference format. </a:t>
            </a:r>
            <a:endParaRPr sz="1200">
              <a:solidFill>
                <a:schemeClr val="dk1"/>
              </a:solidFill>
              <a:latin typeface="Noto Sans"/>
              <a:ea typeface="Noto Sans"/>
              <a:cs typeface="Noto Sans"/>
              <a:sym typeface="Noto Sans"/>
            </a:endParaRPr>
          </a:p>
          <a:p>
            <a:pPr marL="457200" lvl="0" indent="-304800" algn="l" rtl="0">
              <a:lnSpc>
                <a:spcPct val="115000"/>
              </a:lnSpc>
              <a:spcBef>
                <a:spcPts val="1000"/>
              </a:spcBef>
              <a:spcAft>
                <a:spcPts val="0"/>
              </a:spcAft>
              <a:buClr>
                <a:schemeClr val="dk1"/>
              </a:buClr>
              <a:buSzPts val="1200"/>
              <a:buFont typeface="Noto Sans"/>
              <a:buChar char="●"/>
            </a:pPr>
            <a:r>
              <a:rPr lang="en" sz="1200">
                <a:solidFill>
                  <a:schemeClr val="dk1"/>
                </a:solidFill>
                <a:latin typeface="Noto Sans"/>
                <a:ea typeface="Noto Sans"/>
                <a:cs typeface="Noto Sans"/>
                <a:sym typeface="Noto Sans"/>
              </a:rPr>
              <a:t>Program Participation: providers, enrollment, and participation across major programs</a:t>
            </a:r>
            <a:endParaRPr sz="1200">
              <a:solidFill>
                <a:schemeClr val="dk1"/>
              </a:solidFill>
              <a:latin typeface="Noto Sans"/>
              <a:ea typeface="Noto Sans"/>
              <a:cs typeface="Noto Sans"/>
              <a:sym typeface="Noto Sans"/>
            </a:endParaRPr>
          </a:p>
          <a:p>
            <a:pPr marL="457200" lvl="0" indent="-304800" algn="l" rtl="0">
              <a:lnSpc>
                <a:spcPct val="115000"/>
              </a:lnSpc>
              <a:spcBef>
                <a:spcPts val="1000"/>
              </a:spcBef>
              <a:spcAft>
                <a:spcPts val="0"/>
              </a:spcAft>
              <a:buClr>
                <a:schemeClr val="dk1"/>
              </a:buClr>
              <a:buSzPts val="1200"/>
              <a:buFont typeface="Noto Sans"/>
              <a:buChar char="●"/>
            </a:pPr>
            <a:r>
              <a:rPr lang="en" sz="1200">
                <a:solidFill>
                  <a:schemeClr val="dk1"/>
                </a:solidFill>
                <a:latin typeface="Noto Sans"/>
                <a:ea typeface="Noto Sans"/>
                <a:cs typeface="Noto Sans"/>
                <a:sym typeface="Noto Sans"/>
              </a:rPr>
              <a:t>Financial Snapshot: budgets, expenditures, and remaining balances across key funding streams</a:t>
            </a:r>
            <a:endParaRPr sz="1200">
              <a:solidFill>
                <a:schemeClr val="dk1"/>
              </a:solidFill>
              <a:latin typeface="Noto Sans"/>
              <a:ea typeface="Noto Sans"/>
              <a:cs typeface="Noto Sans"/>
              <a:sym typeface="Noto Sans"/>
            </a:endParaRPr>
          </a:p>
          <a:p>
            <a:pPr marL="0" lvl="0" indent="0" algn="l" rtl="0">
              <a:lnSpc>
                <a:spcPct val="115000"/>
              </a:lnSpc>
              <a:spcBef>
                <a:spcPts val="1000"/>
              </a:spcBef>
              <a:spcAft>
                <a:spcPts val="1000"/>
              </a:spcAft>
              <a:buNone/>
            </a:pPr>
            <a:endParaRPr sz="1200" b="1">
              <a:solidFill>
                <a:schemeClr val="dk1"/>
              </a:solidFill>
              <a:latin typeface="Noto Sans"/>
              <a:ea typeface="Noto Sans"/>
              <a:cs typeface="Noto Sans"/>
              <a:sym typeface="Noto Sans"/>
            </a:endParaRPr>
          </a:p>
        </p:txBody>
      </p:sp>
      <p:sp>
        <p:nvSpPr>
          <p:cNvPr id="176" name="Google Shape;176;p38"/>
          <p:cNvSpPr/>
          <p:nvPr/>
        </p:nvSpPr>
        <p:spPr>
          <a:xfrm>
            <a:off x="403550" y="931150"/>
            <a:ext cx="8428800" cy="788700"/>
          </a:xfrm>
          <a:prstGeom prst="rect">
            <a:avLst/>
          </a:prstGeom>
          <a:solidFill>
            <a:srgbClr val="CFE2F3"/>
          </a:solidFill>
          <a:ln w="9525" cap="flat" cmpd="sng">
            <a:solidFill>
              <a:schemeClr val="dk2"/>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450">
                <a:solidFill>
                  <a:schemeClr val="dk1"/>
                </a:solidFill>
                <a:latin typeface="Noto Sans"/>
                <a:ea typeface="Noto Sans"/>
                <a:cs typeface="Noto Sans"/>
                <a:sym typeface="Noto Sans"/>
              </a:rPr>
              <a:t>This reporting tool will provide a consistent, OEC-certified snapshot of key program and financial data to support transparency and regular visibility into ongoing OEC work.</a:t>
            </a:r>
            <a:endParaRPr sz="1450">
              <a:solidFill>
                <a:schemeClr val="dk1"/>
              </a:solidFill>
              <a:latin typeface="Noto Sans"/>
              <a:ea typeface="Noto Sans"/>
              <a:cs typeface="Noto Sans"/>
              <a:sym typeface="Noto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9"/>
          <p:cNvSpPr txBox="1">
            <a:spLocks noGrp="1"/>
          </p:cNvSpPr>
          <p:nvPr>
            <p:ph type="title"/>
          </p:nvPr>
        </p:nvSpPr>
        <p:spPr>
          <a:xfrm>
            <a:off x="490250" y="526350"/>
            <a:ext cx="8097300" cy="4090800"/>
          </a:xfrm>
          <a:prstGeom prst="rect">
            <a:avLst/>
          </a:prstGeom>
          <a:ln>
            <a:noFill/>
          </a:ln>
        </p:spPr>
        <p:txBody>
          <a:bodyPr spcFirstLastPara="1" wrap="square" lIns="45725" tIns="22850" rIns="45725" bIns="22850" anchor="ctr" anchorCtr="0">
            <a:normAutofit/>
          </a:bodyPr>
          <a:lstStyle/>
          <a:p>
            <a:pPr marL="0" lvl="0" indent="0" algn="ctr" rtl="0">
              <a:spcBef>
                <a:spcPts val="0"/>
              </a:spcBef>
              <a:spcAft>
                <a:spcPts val="0"/>
              </a:spcAft>
              <a:buNone/>
            </a:pPr>
            <a:r>
              <a:rPr lang="en" b="1" dirty="0">
                <a:latin typeface="Noto Sans"/>
                <a:ea typeface="Noto Sans"/>
                <a:cs typeface="Noto Sans"/>
                <a:sym typeface="Noto Sans"/>
              </a:rPr>
              <a:t>Market Rate Survey &amp;</a:t>
            </a:r>
            <a:endParaRPr b="1" dirty="0">
              <a:latin typeface="Noto Sans"/>
              <a:ea typeface="Noto Sans"/>
              <a:cs typeface="Noto Sans"/>
              <a:sym typeface="Noto Sans"/>
            </a:endParaRPr>
          </a:p>
          <a:p>
            <a:pPr marL="0" lvl="0" indent="0" algn="ctr" rtl="0">
              <a:spcBef>
                <a:spcPts val="0"/>
              </a:spcBef>
              <a:spcAft>
                <a:spcPts val="0"/>
              </a:spcAft>
              <a:buNone/>
            </a:pPr>
            <a:r>
              <a:rPr lang="en" b="1" dirty="0">
                <a:latin typeface="Noto Sans"/>
                <a:ea typeface="Noto Sans"/>
                <a:cs typeface="Noto Sans"/>
                <a:sym typeface="Noto Sans"/>
              </a:rPr>
              <a:t>Cost Analysis</a:t>
            </a:r>
            <a:endParaRPr b="1" dirty="0">
              <a:latin typeface="Noto Sans"/>
              <a:ea typeface="Noto Sans"/>
              <a:cs typeface="Noto Sans"/>
              <a:sym typeface="Noto Sans"/>
            </a:endParaRPr>
          </a:p>
          <a:p>
            <a:pPr marL="0" lvl="0" indent="0" algn="ctr" rtl="0">
              <a:spcBef>
                <a:spcPts val="0"/>
              </a:spcBef>
              <a:spcAft>
                <a:spcPts val="0"/>
              </a:spcAft>
              <a:buNone/>
            </a:pPr>
            <a:endParaRPr b="1" dirty="0">
              <a:latin typeface="Noto Sans"/>
              <a:ea typeface="Noto Sans"/>
              <a:cs typeface="Noto Sans"/>
              <a:sym typeface="Noto Sans"/>
            </a:endParaRPr>
          </a:p>
          <a:p>
            <a:pPr marL="0" lvl="0" indent="0" algn="ctr" rtl="0">
              <a:spcBef>
                <a:spcPts val="0"/>
              </a:spcBef>
              <a:spcAft>
                <a:spcPts val="0"/>
              </a:spcAft>
              <a:buNone/>
            </a:pPr>
            <a:r>
              <a:rPr lang="en" b="1" u="sng" dirty="0">
                <a:solidFill>
                  <a:schemeClr val="bg1"/>
                </a:solidFill>
                <a:latin typeface="Noto Sans"/>
                <a:ea typeface="Noto Sans"/>
                <a:cs typeface="Noto Sans"/>
                <a:sym typeface="Noto Sans"/>
                <a:hlinkClick r:id="rId3">
                  <a:extLst>
                    <a:ext uri="{A12FA001-AC4F-418D-AE19-62706E023703}">
                      <ahyp:hlinkClr xmlns:ahyp="http://schemas.microsoft.com/office/drawing/2018/hyperlinkcolor" val="tx"/>
                    </a:ext>
                  </a:extLst>
                </a:hlinkClick>
              </a:rPr>
              <a:t>Link to RFP</a:t>
            </a:r>
            <a:endParaRPr b="1" dirty="0">
              <a:solidFill>
                <a:schemeClr val="bg1"/>
              </a:solidFill>
              <a:latin typeface="Noto Sans"/>
              <a:ea typeface="Noto Sans"/>
              <a:cs typeface="Noto Sans"/>
              <a:sym typeface="Noto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40"/>
          <p:cNvSpPr txBox="1">
            <a:spLocks noGrp="1"/>
          </p:cNvSpPr>
          <p:nvPr>
            <p:ph type="title"/>
          </p:nvPr>
        </p:nvSpPr>
        <p:spPr>
          <a:xfrm>
            <a:off x="490250" y="526350"/>
            <a:ext cx="8200500" cy="4090800"/>
          </a:xfrm>
          <a:prstGeom prst="rect">
            <a:avLst/>
          </a:prstGeom>
        </p:spPr>
        <p:txBody>
          <a:bodyPr spcFirstLastPara="1" wrap="square" lIns="45725" tIns="22850" rIns="45725" bIns="22850" anchor="ctr" anchorCtr="0">
            <a:normAutofit/>
          </a:bodyPr>
          <a:lstStyle/>
          <a:p>
            <a:pPr marL="0" lvl="0" indent="0" algn="ctr" rtl="0">
              <a:spcBef>
                <a:spcPts val="0"/>
              </a:spcBef>
              <a:spcAft>
                <a:spcPts val="0"/>
              </a:spcAft>
              <a:buNone/>
            </a:pPr>
            <a:r>
              <a:rPr lang="en" b="1" dirty="0">
                <a:latin typeface="Noto Sans"/>
                <a:ea typeface="Noto Sans"/>
                <a:cs typeface="Noto Sans"/>
                <a:sym typeface="Noto Sans"/>
              </a:rPr>
              <a:t>Local Leads </a:t>
            </a:r>
            <a:endParaRPr b="1" dirty="0">
              <a:latin typeface="Noto Sans"/>
              <a:ea typeface="Noto Sans"/>
              <a:cs typeface="Noto Sans"/>
              <a:sym typeface="Noto Sans"/>
            </a:endParaRPr>
          </a:p>
          <a:p>
            <a:pPr marL="0" lvl="0" indent="0" algn="ctr" rtl="0">
              <a:spcBef>
                <a:spcPts val="0"/>
              </a:spcBef>
              <a:spcAft>
                <a:spcPts val="0"/>
              </a:spcAft>
              <a:buNone/>
            </a:pPr>
            <a:r>
              <a:rPr lang="en" b="1" dirty="0">
                <a:latin typeface="Noto Sans"/>
                <a:ea typeface="Noto Sans"/>
                <a:cs typeface="Noto Sans"/>
                <a:sym typeface="Noto Sans"/>
              </a:rPr>
              <a:t>Recompete Update</a:t>
            </a:r>
            <a:endParaRPr b="1" dirty="0">
              <a:latin typeface="Noto Sans"/>
              <a:ea typeface="Noto Sans"/>
              <a:cs typeface="Noto Sans"/>
              <a:sym typeface="Noto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41"/>
          <p:cNvSpPr txBox="1">
            <a:spLocks noGrp="1"/>
          </p:cNvSpPr>
          <p:nvPr>
            <p:ph type="ctrTitle"/>
          </p:nvPr>
        </p:nvSpPr>
        <p:spPr>
          <a:xfrm>
            <a:off x="403550" y="300250"/>
            <a:ext cx="8119800" cy="630900"/>
          </a:xfrm>
          <a:prstGeom prst="rect">
            <a:avLst/>
          </a:prstGeom>
        </p:spPr>
        <p:txBody>
          <a:bodyPr spcFirstLastPara="1" wrap="square" lIns="45725" tIns="22850" rIns="45725" bIns="22850" anchor="ctr" anchorCtr="0">
            <a:normAutofit/>
          </a:bodyPr>
          <a:lstStyle/>
          <a:p>
            <a:pPr marL="0" lvl="0" indent="0" algn="l" rtl="0">
              <a:spcBef>
                <a:spcPts val="0"/>
              </a:spcBef>
              <a:spcAft>
                <a:spcPts val="0"/>
              </a:spcAft>
              <a:buNone/>
            </a:pPr>
            <a:r>
              <a:rPr lang="en" sz="3400"/>
              <a:t>Update: Local Lead Recompete</a:t>
            </a:r>
            <a:endParaRPr sz="3400"/>
          </a:p>
        </p:txBody>
      </p:sp>
      <p:sp>
        <p:nvSpPr>
          <p:cNvPr id="192" name="Google Shape;192;p41"/>
          <p:cNvSpPr txBox="1"/>
          <p:nvPr/>
        </p:nvSpPr>
        <p:spPr>
          <a:xfrm>
            <a:off x="403550" y="1719850"/>
            <a:ext cx="8428800" cy="320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a:solidFill>
                  <a:schemeClr val="dk1"/>
                </a:solidFill>
                <a:latin typeface="Noto Sans"/>
                <a:ea typeface="Noto Sans"/>
                <a:cs typeface="Noto Sans"/>
                <a:sym typeface="Noto Sans"/>
              </a:rPr>
              <a:t>Beginning July 1, 2026, local leads will be fully charged, supported, and held accountable for making and executing the plan for their region on how to use available resources to prepare children for Arkansas.</a:t>
            </a:r>
            <a:endParaRPr sz="1300">
              <a:solidFill>
                <a:schemeClr val="dk1"/>
              </a:solidFill>
              <a:latin typeface="Noto Sans"/>
              <a:ea typeface="Noto Sans"/>
              <a:cs typeface="Noto Sans"/>
              <a:sym typeface="Noto Sans"/>
            </a:endParaRPr>
          </a:p>
          <a:p>
            <a:pPr marL="0" lvl="0" indent="0" algn="l" rtl="0">
              <a:lnSpc>
                <a:spcPct val="115000"/>
              </a:lnSpc>
              <a:spcBef>
                <a:spcPts val="1000"/>
              </a:spcBef>
              <a:spcAft>
                <a:spcPts val="0"/>
              </a:spcAft>
              <a:buNone/>
            </a:pPr>
            <a:r>
              <a:rPr lang="en" sz="1300" b="1">
                <a:solidFill>
                  <a:schemeClr val="dk1"/>
                </a:solidFill>
                <a:latin typeface="Noto Sans"/>
                <a:ea typeface="Noto Sans"/>
                <a:cs typeface="Noto Sans"/>
                <a:sym typeface="Noto Sans"/>
              </a:rPr>
              <a:t>Local Lead Priorities:</a:t>
            </a:r>
            <a:endParaRPr sz="1300" b="1">
              <a:solidFill>
                <a:schemeClr val="dk1"/>
              </a:solidFill>
              <a:latin typeface="Noto Sans"/>
              <a:ea typeface="Noto Sans"/>
              <a:cs typeface="Noto Sans"/>
              <a:sym typeface="Noto Sans"/>
            </a:endParaRPr>
          </a:p>
          <a:p>
            <a:pPr marL="0" lvl="0" indent="0" algn="l" rtl="0">
              <a:lnSpc>
                <a:spcPct val="115000"/>
              </a:lnSpc>
              <a:spcBef>
                <a:spcPts val="1000"/>
              </a:spcBef>
              <a:spcAft>
                <a:spcPts val="0"/>
              </a:spcAft>
              <a:buNone/>
            </a:pPr>
            <a:r>
              <a:rPr lang="en" sz="1300">
                <a:solidFill>
                  <a:schemeClr val="dk1"/>
                </a:solidFill>
                <a:latin typeface="Noto Sans"/>
                <a:ea typeface="Noto Sans"/>
                <a:cs typeface="Noto Sans"/>
                <a:sym typeface="Noto Sans"/>
              </a:rPr>
              <a:t>As OEC’s implementation partners, local leads have committed all necessary and available capacity and resources to accomplishing the following priorities: </a:t>
            </a:r>
            <a:endParaRPr sz="1300">
              <a:solidFill>
                <a:schemeClr val="dk1"/>
              </a:solidFill>
              <a:latin typeface="Noto Sans"/>
              <a:ea typeface="Noto Sans"/>
              <a:cs typeface="Noto Sans"/>
              <a:sym typeface="Noto Sans"/>
            </a:endParaRPr>
          </a:p>
          <a:p>
            <a:pPr marL="457200" lvl="0" indent="-311150" algn="l" rtl="0">
              <a:lnSpc>
                <a:spcPct val="115000"/>
              </a:lnSpc>
              <a:spcBef>
                <a:spcPts val="1000"/>
              </a:spcBef>
              <a:spcAft>
                <a:spcPts val="0"/>
              </a:spcAft>
              <a:buClr>
                <a:schemeClr val="dk1"/>
              </a:buClr>
              <a:buSzPts val="1300"/>
              <a:buFont typeface="Poppins"/>
              <a:buChar char="❏"/>
            </a:pPr>
            <a:r>
              <a:rPr lang="en" sz="1300">
                <a:solidFill>
                  <a:schemeClr val="dk1"/>
                </a:solidFill>
                <a:latin typeface="Noto Sans"/>
                <a:ea typeface="Noto Sans"/>
                <a:cs typeface="Noto Sans"/>
                <a:sym typeface="Noto Sans"/>
              </a:rPr>
              <a:t>Coordinate CLASS observations for every B-5 classroom in every publicly-funded site once in the fall and once in the spring, and share results with teachers, providers, and the state</a:t>
            </a:r>
            <a:endParaRPr sz="1300">
              <a:solidFill>
                <a:schemeClr val="dk1"/>
              </a:solidFill>
              <a:latin typeface="Noto Sans"/>
              <a:ea typeface="Noto Sans"/>
              <a:cs typeface="Noto Sans"/>
              <a:sym typeface="Noto Sans"/>
            </a:endParaRPr>
          </a:p>
          <a:p>
            <a:pPr marL="457200" lvl="0" indent="-311150" algn="l" rtl="0">
              <a:lnSpc>
                <a:spcPct val="115000"/>
              </a:lnSpc>
              <a:spcBef>
                <a:spcPts val="1000"/>
              </a:spcBef>
              <a:spcAft>
                <a:spcPts val="0"/>
              </a:spcAft>
              <a:buClr>
                <a:schemeClr val="dk1"/>
              </a:buClr>
              <a:buSzPts val="1300"/>
              <a:buFont typeface="Poppins"/>
              <a:buChar char="❏"/>
            </a:pPr>
            <a:r>
              <a:rPr lang="en" sz="1300">
                <a:solidFill>
                  <a:schemeClr val="dk1"/>
                </a:solidFill>
                <a:latin typeface="Noto Sans"/>
                <a:ea typeface="Noto Sans"/>
                <a:cs typeface="Noto Sans"/>
                <a:sym typeface="Noto Sans"/>
              </a:rPr>
              <a:t>Conduct an annual planning process through the child count, coordinated funding request, and local plan</a:t>
            </a:r>
            <a:endParaRPr sz="1300">
              <a:solidFill>
                <a:schemeClr val="dk1"/>
              </a:solidFill>
              <a:latin typeface="Noto Sans"/>
              <a:ea typeface="Noto Sans"/>
              <a:cs typeface="Noto Sans"/>
              <a:sym typeface="Noto Sans"/>
            </a:endParaRPr>
          </a:p>
          <a:p>
            <a:pPr marL="457200" lvl="0" indent="-311150" algn="l" rtl="0">
              <a:lnSpc>
                <a:spcPct val="115000"/>
              </a:lnSpc>
              <a:spcBef>
                <a:spcPts val="1000"/>
              </a:spcBef>
              <a:spcAft>
                <a:spcPts val="1000"/>
              </a:spcAft>
              <a:buClr>
                <a:schemeClr val="dk1"/>
              </a:buClr>
              <a:buSzPts val="1300"/>
              <a:buFont typeface="Poppins"/>
              <a:buChar char="❏"/>
            </a:pPr>
            <a:r>
              <a:rPr lang="en" sz="1300">
                <a:solidFill>
                  <a:schemeClr val="dk1"/>
                </a:solidFill>
                <a:latin typeface="Noto Sans"/>
                <a:ea typeface="Noto Sans"/>
                <a:cs typeface="Noto Sans"/>
                <a:sym typeface="Noto Sans"/>
              </a:rPr>
              <a:t>Administer their network in order to complete all components of local lead responsibilities, driven by an understanding of the needs of the community and the relationships essential to their success</a:t>
            </a:r>
            <a:endParaRPr sz="1300">
              <a:solidFill>
                <a:schemeClr val="dk1"/>
              </a:solidFill>
              <a:latin typeface="Noto Sans"/>
              <a:ea typeface="Noto Sans"/>
              <a:cs typeface="Noto Sans"/>
              <a:sym typeface="Noto Sans"/>
            </a:endParaRPr>
          </a:p>
        </p:txBody>
      </p:sp>
      <p:sp>
        <p:nvSpPr>
          <p:cNvPr id="193" name="Google Shape;193;p41"/>
          <p:cNvSpPr/>
          <p:nvPr/>
        </p:nvSpPr>
        <p:spPr>
          <a:xfrm>
            <a:off x="403550" y="931150"/>
            <a:ext cx="8428800" cy="788700"/>
          </a:xfrm>
          <a:prstGeom prst="rect">
            <a:avLst/>
          </a:prstGeom>
          <a:solidFill>
            <a:srgbClr val="CFE2F3"/>
          </a:solidFill>
          <a:ln w="9525" cap="flat" cmpd="sng">
            <a:solidFill>
              <a:schemeClr val="dk2"/>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450">
                <a:solidFill>
                  <a:schemeClr val="dk1"/>
                </a:solidFill>
                <a:latin typeface="Noto Sans"/>
                <a:ea typeface="Noto Sans"/>
                <a:cs typeface="Noto Sans"/>
                <a:sym typeface="Noto Sans"/>
              </a:rPr>
              <a:t>In alignment with the LEARNS Act, the Office of Early Childhood (OEC) released a recompete application for the local early childhood organization (Local Lead) position to ensure the chosen organizations are the best fit for this essential role in Arkansas’ early childhood system. </a:t>
            </a:r>
            <a:endParaRPr sz="1450">
              <a:solidFill>
                <a:schemeClr val="dk1"/>
              </a:solidFill>
              <a:latin typeface="Noto Sans"/>
              <a:ea typeface="Noto Sans"/>
              <a:cs typeface="Noto Sans"/>
              <a:sym typeface="Noto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2"/>
          <p:cNvSpPr/>
          <p:nvPr/>
        </p:nvSpPr>
        <p:spPr>
          <a:xfrm>
            <a:off x="7255625" y="514350"/>
            <a:ext cx="1827600" cy="5487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99" name="Google Shape;199;p42"/>
          <p:cNvSpPr txBox="1">
            <a:spLocks noGrp="1"/>
          </p:cNvSpPr>
          <p:nvPr>
            <p:ph type="ctrTitle"/>
          </p:nvPr>
        </p:nvSpPr>
        <p:spPr>
          <a:xfrm>
            <a:off x="512075" y="429775"/>
            <a:ext cx="8119800" cy="630900"/>
          </a:xfrm>
          <a:prstGeom prst="rect">
            <a:avLst/>
          </a:prstGeom>
          <a:noFill/>
        </p:spPr>
        <p:txBody>
          <a:bodyPr spcFirstLastPara="1" wrap="square" lIns="45725" tIns="22850" rIns="45725" bIns="22850" anchor="ctr" anchorCtr="0">
            <a:normAutofit fontScale="90000"/>
          </a:bodyPr>
          <a:lstStyle/>
          <a:p>
            <a:pPr marL="0" lvl="0" indent="0" algn="l" rtl="0">
              <a:spcBef>
                <a:spcPts val="0"/>
              </a:spcBef>
              <a:spcAft>
                <a:spcPts val="0"/>
              </a:spcAft>
              <a:buNone/>
            </a:pPr>
            <a:r>
              <a:rPr lang="en">
                <a:solidFill>
                  <a:srgbClr val="1B7A4C"/>
                </a:solidFill>
              </a:rPr>
              <a:t>Positive Feedback from the Field</a:t>
            </a:r>
            <a:endParaRPr>
              <a:solidFill>
                <a:srgbClr val="1B7A4C"/>
              </a:solidFill>
            </a:endParaRPr>
          </a:p>
        </p:txBody>
      </p:sp>
      <p:sp>
        <p:nvSpPr>
          <p:cNvPr id="200" name="Google Shape;200;p42"/>
          <p:cNvSpPr txBox="1">
            <a:spLocks noGrp="1"/>
          </p:cNvSpPr>
          <p:nvPr>
            <p:ph type="subTitle" idx="2"/>
          </p:nvPr>
        </p:nvSpPr>
        <p:spPr>
          <a:xfrm>
            <a:off x="19500" y="1148525"/>
            <a:ext cx="9144000" cy="630900"/>
          </a:xfrm>
          <a:prstGeom prst="rect">
            <a:avLst/>
          </a:prstGeom>
        </p:spPr>
        <p:txBody>
          <a:bodyPr spcFirstLastPara="1" wrap="square" lIns="45725" tIns="22850" rIns="45725" bIns="22850" anchor="ctr" anchorCtr="0">
            <a:normAutofit/>
          </a:bodyPr>
          <a:lstStyle/>
          <a:p>
            <a:pPr marL="0" lvl="0" indent="0" algn="l" rtl="0">
              <a:spcBef>
                <a:spcPts val="300"/>
              </a:spcBef>
              <a:spcAft>
                <a:spcPts val="0"/>
              </a:spcAft>
              <a:buNone/>
            </a:pPr>
            <a:r>
              <a:rPr lang="en"/>
              <a:t>What providers are saying about their Local Leads: </a:t>
            </a:r>
            <a:endParaRPr/>
          </a:p>
        </p:txBody>
      </p:sp>
      <p:sp>
        <p:nvSpPr>
          <p:cNvPr id="201" name="Google Shape;201;p42"/>
          <p:cNvSpPr txBox="1">
            <a:spLocks noGrp="1"/>
          </p:cNvSpPr>
          <p:nvPr>
            <p:ph type="body" idx="4294967295"/>
          </p:nvPr>
        </p:nvSpPr>
        <p:spPr>
          <a:xfrm>
            <a:off x="388300" y="1864900"/>
            <a:ext cx="4260300" cy="3158400"/>
          </a:xfrm>
          <a:prstGeom prst="rect">
            <a:avLst/>
          </a:prstGeom>
        </p:spPr>
        <p:txBody>
          <a:bodyPr spcFirstLastPara="1" wrap="square" lIns="45725" tIns="22850" rIns="45725" bIns="22850" anchor="t" anchorCtr="0">
            <a:normAutofit/>
          </a:bodyPr>
          <a:lstStyle/>
          <a:p>
            <a:pPr marL="457200" lvl="0" indent="-298450" algn="l" rtl="0">
              <a:lnSpc>
                <a:spcPct val="115000"/>
              </a:lnSpc>
              <a:spcBef>
                <a:spcPts val="0"/>
              </a:spcBef>
              <a:spcAft>
                <a:spcPts val="0"/>
              </a:spcAft>
              <a:buClr>
                <a:srgbClr val="1B7A4C"/>
              </a:buClr>
              <a:buSzPts val="1100"/>
              <a:buFont typeface="Noto Sans"/>
              <a:buChar char="★"/>
            </a:pPr>
            <a:r>
              <a:rPr lang="en" sz="1100">
                <a:solidFill>
                  <a:srgbClr val="000000"/>
                </a:solidFill>
                <a:latin typeface="Noto Sans"/>
                <a:ea typeface="Noto Sans"/>
                <a:cs typeface="Noto Sans"/>
                <a:sym typeface="Noto Sans"/>
              </a:rPr>
              <a:t>“She goes above and beyond to support, find resources, and be visible to our team and school.”</a:t>
            </a:r>
            <a:endParaRPr sz="1100">
              <a:solidFill>
                <a:srgbClr val="000000"/>
              </a:solidFill>
              <a:latin typeface="Noto Sans"/>
              <a:ea typeface="Noto Sans"/>
              <a:cs typeface="Noto Sans"/>
              <a:sym typeface="Noto Sans"/>
            </a:endParaRPr>
          </a:p>
          <a:p>
            <a:pPr marL="457200" lvl="0" indent="-298450" algn="l" rtl="0">
              <a:lnSpc>
                <a:spcPct val="115000"/>
              </a:lnSpc>
              <a:spcBef>
                <a:spcPts val="1000"/>
              </a:spcBef>
              <a:spcAft>
                <a:spcPts val="0"/>
              </a:spcAft>
              <a:buClr>
                <a:srgbClr val="1B7A4C"/>
              </a:buClr>
              <a:buSzPts val="1100"/>
              <a:buFont typeface="Noto Sans"/>
              <a:buChar char="★"/>
            </a:pPr>
            <a:r>
              <a:rPr lang="en" sz="1100">
                <a:solidFill>
                  <a:srgbClr val="000000"/>
                </a:solidFill>
                <a:latin typeface="Noto Sans"/>
                <a:ea typeface="Noto Sans"/>
                <a:cs typeface="Noto Sans"/>
                <a:sym typeface="Noto Sans"/>
              </a:rPr>
              <a:t>“Our Local Lead has been incredibly helpful, always available, and offers so much support.”</a:t>
            </a:r>
            <a:endParaRPr sz="1100">
              <a:solidFill>
                <a:srgbClr val="000000"/>
              </a:solidFill>
              <a:latin typeface="Noto Sans"/>
              <a:ea typeface="Noto Sans"/>
              <a:cs typeface="Noto Sans"/>
              <a:sym typeface="Noto Sans"/>
            </a:endParaRPr>
          </a:p>
          <a:p>
            <a:pPr marL="457200" lvl="0" indent="-298450" algn="l" rtl="0">
              <a:lnSpc>
                <a:spcPct val="115000"/>
              </a:lnSpc>
              <a:spcBef>
                <a:spcPts val="1000"/>
              </a:spcBef>
              <a:spcAft>
                <a:spcPts val="0"/>
              </a:spcAft>
              <a:buClr>
                <a:srgbClr val="1B7A4C"/>
              </a:buClr>
              <a:buSzPts val="1100"/>
              <a:buFont typeface="Noto Sans"/>
              <a:buChar char="★"/>
            </a:pPr>
            <a:r>
              <a:rPr lang="en" sz="1100">
                <a:solidFill>
                  <a:srgbClr val="000000"/>
                </a:solidFill>
                <a:latin typeface="Noto Sans"/>
                <a:ea typeface="Noto Sans"/>
                <a:cs typeface="Noto Sans"/>
                <a:sym typeface="Noto Sans"/>
              </a:rPr>
              <a:t>“She is very knowledgeable, polite, and focused on improving early childhood education. She is a wonderful person to lead this area of the state.”</a:t>
            </a:r>
            <a:endParaRPr sz="1100">
              <a:solidFill>
                <a:srgbClr val="000000"/>
              </a:solidFill>
              <a:latin typeface="Noto Sans"/>
              <a:ea typeface="Noto Sans"/>
              <a:cs typeface="Noto Sans"/>
              <a:sym typeface="Noto Sans"/>
            </a:endParaRPr>
          </a:p>
          <a:p>
            <a:pPr marL="457200" lvl="0" indent="-298450" algn="l" rtl="0">
              <a:lnSpc>
                <a:spcPct val="115000"/>
              </a:lnSpc>
              <a:spcBef>
                <a:spcPts val="1000"/>
              </a:spcBef>
              <a:spcAft>
                <a:spcPts val="0"/>
              </a:spcAft>
              <a:buClr>
                <a:srgbClr val="1B7A4C"/>
              </a:buClr>
              <a:buSzPts val="1100"/>
              <a:buFont typeface="Noto Sans"/>
              <a:buChar char="★"/>
            </a:pPr>
            <a:r>
              <a:rPr lang="en" sz="1100">
                <a:solidFill>
                  <a:srgbClr val="000000"/>
                </a:solidFill>
                <a:latin typeface="Noto Sans"/>
                <a:ea typeface="Noto Sans"/>
                <a:cs typeface="Noto Sans"/>
                <a:sym typeface="Noto Sans"/>
              </a:rPr>
              <a:t>“She is wonderful! I have learned more from her communication and meetings than anywhere else.”</a:t>
            </a:r>
            <a:endParaRPr sz="1100">
              <a:solidFill>
                <a:srgbClr val="000000"/>
              </a:solidFill>
              <a:latin typeface="Noto Sans"/>
              <a:ea typeface="Noto Sans"/>
              <a:cs typeface="Noto Sans"/>
              <a:sym typeface="Noto Sans"/>
            </a:endParaRPr>
          </a:p>
          <a:p>
            <a:pPr marL="457200" lvl="0" indent="-298450" algn="l" rtl="0">
              <a:lnSpc>
                <a:spcPct val="115000"/>
              </a:lnSpc>
              <a:spcBef>
                <a:spcPts val="1000"/>
              </a:spcBef>
              <a:spcAft>
                <a:spcPts val="1000"/>
              </a:spcAft>
              <a:buClr>
                <a:srgbClr val="1B7A4C"/>
              </a:buClr>
              <a:buSzPts val="1100"/>
              <a:buFont typeface="Noto Sans"/>
              <a:buChar char="★"/>
            </a:pPr>
            <a:r>
              <a:rPr lang="en" sz="1100">
                <a:solidFill>
                  <a:srgbClr val="000000"/>
                </a:solidFill>
                <a:latin typeface="Noto Sans"/>
                <a:ea typeface="Noto Sans"/>
                <a:cs typeface="Noto Sans"/>
                <a:sym typeface="Noto Sans"/>
              </a:rPr>
              <a:t>“We would not be who we are without our Local Leads team. Their knowledge and support have played a vital role in navigating us through challenges.”</a:t>
            </a:r>
            <a:endParaRPr sz="1100">
              <a:latin typeface="Noto Sans"/>
              <a:ea typeface="Noto Sans"/>
              <a:cs typeface="Noto Sans"/>
              <a:sym typeface="Noto Sans"/>
            </a:endParaRPr>
          </a:p>
        </p:txBody>
      </p:sp>
      <p:sp>
        <p:nvSpPr>
          <p:cNvPr id="202" name="Google Shape;202;p42"/>
          <p:cNvSpPr txBox="1">
            <a:spLocks noGrp="1"/>
          </p:cNvSpPr>
          <p:nvPr>
            <p:ph type="body" idx="4294967295"/>
          </p:nvPr>
        </p:nvSpPr>
        <p:spPr>
          <a:xfrm>
            <a:off x="4495400" y="1864900"/>
            <a:ext cx="4260300" cy="3158400"/>
          </a:xfrm>
          <a:prstGeom prst="rect">
            <a:avLst/>
          </a:prstGeom>
        </p:spPr>
        <p:txBody>
          <a:bodyPr spcFirstLastPara="1" wrap="square" lIns="45725" tIns="22850" rIns="45725" bIns="22850" anchor="t" anchorCtr="0">
            <a:normAutofit lnSpcReduction="10000"/>
          </a:bodyPr>
          <a:lstStyle/>
          <a:p>
            <a:pPr marL="457200" lvl="0" indent="-298450" algn="l" rtl="0">
              <a:lnSpc>
                <a:spcPct val="115000"/>
              </a:lnSpc>
              <a:spcBef>
                <a:spcPts val="0"/>
              </a:spcBef>
              <a:spcAft>
                <a:spcPts val="0"/>
              </a:spcAft>
              <a:buClr>
                <a:srgbClr val="1B7A4C"/>
              </a:buClr>
              <a:buSzPts val="1100"/>
              <a:buFont typeface="Noto Sans"/>
              <a:buChar char="★"/>
            </a:pPr>
            <a:r>
              <a:rPr lang="en" sz="1100">
                <a:solidFill>
                  <a:srgbClr val="000000"/>
                </a:solidFill>
                <a:latin typeface="Noto Sans"/>
                <a:ea typeface="Noto Sans"/>
                <a:cs typeface="Noto Sans"/>
                <a:sym typeface="Noto Sans"/>
              </a:rPr>
              <a:t>”She consistently goes above and beyond—her guidance, responsiveness, and positive attitude make a real difference for our entire team.”</a:t>
            </a:r>
            <a:endParaRPr sz="1100">
              <a:solidFill>
                <a:srgbClr val="000000"/>
              </a:solidFill>
              <a:latin typeface="Noto Sans"/>
              <a:ea typeface="Noto Sans"/>
              <a:cs typeface="Noto Sans"/>
              <a:sym typeface="Noto Sans"/>
            </a:endParaRPr>
          </a:p>
          <a:p>
            <a:pPr marL="457200" lvl="0" indent="-298450" algn="l" rtl="0">
              <a:lnSpc>
                <a:spcPct val="115000"/>
              </a:lnSpc>
              <a:spcBef>
                <a:spcPts val="1000"/>
              </a:spcBef>
              <a:spcAft>
                <a:spcPts val="0"/>
              </a:spcAft>
              <a:buClr>
                <a:srgbClr val="1B7A4C"/>
              </a:buClr>
              <a:buSzPts val="1100"/>
              <a:buFont typeface="Noto Sans"/>
              <a:buChar char="★"/>
            </a:pPr>
            <a:r>
              <a:rPr lang="en" sz="1100">
                <a:solidFill>
                  <a:srgbClr val="000000"/>
                </a:solidFill>
                <a:latin typeface="Noto Sans"/>
                <a:ea typeface="Noto Sans"/>
                <a:cs typeface="Noto Sans"/>
                <a:sym typeface="Noto Sans"/>
              </a:rPr>
              <a:t>“Our Local Lead truly listens to the voices of providers. Their work is driven by real needs and experiences.”</a:t>
            </a:r>
            <a:endParaRPr sz="1100">
              <a:solidFill>
                <a:srgbClr val="000000"/>
              </a:solidFill>
              <a:latin typeface="Noto Sans"/>
              <a:ea typeface="Noto Sans"/>
              <a:cs typeface="Noto Sans"/>
              <a:sym typeface="Noto Sans"/>
            </a:endParaRPr>
          </a:p>
          <a:p>
            <a:pPr marL="457200" lvl="0" indent="-298450" algn="l" rtl="0">
              <a:lnSpc>
                <a:spcPct val="115000"/>
              </a:lnSpc>
              <a:spcBef>
                <a:spcPts val="1000"/>
              </a:spcBef>
              <a:spcAft>
                <a:spcPts val="0"/>
              </a:spcAft>
              <a:buClr>
                <a:srgbClr val="1B7A4C"/>
              </a:buClr>
              <a:buSzPts val="1100"/>
              <a:buFont typeface="Noto Sans"/>
              <a:buChar char="★"/>
            </a:pPr>
            <a:r>
              <a:rPr lang="en" sz="1100">
                <a:solidFill>
                  <a:srgbClr val="000000"/>
                </a:solidFill>
                <a:latin typeface="Noto Sans"/>
                <a:ea typeface="Noto Sans"/>
                <a:cs typeface="Noto Sans"/>
                <a:sym typeface="Noto Sans"/>
              </a:rPr>
              <a:t>“She has done a fabulous job. We would benefit from having her continue—she is a great asset to this program.”</a:t>
            </a:r>
            <a:endParaRPr sz="1100">
              <a:solidFill>
                <a:srgbClr val="000000"/>
              </a:solidFill>
              <a:latin typeface="Noto Sans"/>
              <a:ea typeface="Noto Sans"/>
              <a:cs typeface="Noto Sans"/>
              <a:sym typeface="Noto Sans"/>
            </a:endParaRPr>
          </a:p>
          <a:p>
            <a:pPr marL="457200" lvl="0" indent="-298450" algn="l" rtl="0">
              <a:lnSpc>
                <a:spcPct val="115000"/>
              </a:lnSpc>
              <a:spcBef>
                <a:spcPts val="1000"/>
              </a:spcBef>
              <a:spcAft>
                <a:spcPts val="0"/>
              </a:spcAft>
              <a:buClr>
                <a:srgbClr val="1B7A4C"/>
              </a:buClr>
              <a:buSzPts val="1100"/>
              <a:buFont typeface="Noto Sans"/>
              <a:buChar char="★"/>
            </a:pPr>
            <a:r>
              <a:rPr lang="en" sz="1100">
                <a:solidFill>
                  <a:srgbClr val="000000"/>
                </a:solidFill>
                <a:latin typeface="Noto Sans"/>
                <a:ea typeface="Noto Sans"/>
                <a:cs typeface="Noto Sans"/>
                <a:sym typeface="Noto Sans"/>
              </a:rPr>
              <a:t>“They have built trust by being consistent, professional, and approachable. It’s easy to ask questions without feeling judged.”</a:t>
            </a:r>
            <a:endParaRPr sz="1100">
              <a:solidFill>
                <a:srgbClr val="000000"/>
              </a:solidFill>
              <a:latin typeface="Noto Sans"/>
              <a:ea typeface="Noto Sans"/>
              <a:cs typeface="Noto Sans"/>
              <a:sym typeface="Noto Sans"/>
            </a:endParaRPr>
          </a:p>
          <a:p>
            <a:pPr marL="457200" lvl="0" indent="-298450" algn="l" rtl="0">
              <a:lnSpc>
                <a:spcPct val="115000"/>
              </a:lnSpc>
              <a:spcBef>
                <a:spcPts val="1000"/>
              </a:spcBef>
              <a:spcAft>
                <a:spcPts val="1000"/>
              </a:spcAft>
              <a:buClr>
                <a:srgbClr val="1B7A4C"/>
              </a:buClr>
              <a:buSzPts val="1100"/>
              <a:buFont typeface="Noto Sans"/>
              <a:buChar char="★"/>
            </a:pPr>
            <a:r>
              <a:rPr lang="en" sz="1100">
                <a:solidFill>
                  <a:srgbClr val="000000"/>
                </a:solidFill>
                <a:latin typeface="Noto Sans"/>
                <a:ea typeface="Noto Sans"/>
                <a:cs typeface="Noto Sans"/>
                <a:sym typeface="Noto Sans"/>
              </a:rPr>
              <a:t>“She has been a vital asset. We know we can reach out to her for any need and she always gives direction and clarity.”</a:t>
            </a:r>
            <a:endParaRPr sz="1100">
              <a:latin typeface="Noto Sans"/>
              <a:ea typeface="Noto Sans"/>
              <a:cs typeface="Noto Sans"/>
              <a:sym typeface="Noto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43"/>
          <p:cNvSpPr txBox="1">
            <a:spLocks noGrp="1"/>
          </p:cNvSpPr>
          <p:nvPr>
            <p:ph type="ctrTitle"/>
          </p:nvPr>
        </p:nvSpPr>
        <p:spPr>
          <a:xfrm>
            <a:off x="512100" y="344575"/>
            <a:ext cx="8119800" cy="236100"/>
          </a:xfrm>
          <a:prstGeom prst="rect">
            <a:avLst/>
          </a:prstGeom>
        </p:spPr>
        <p:txBody>
          <a:bodyPr spcFirstLastPara="1" wrap="square" lIns="45725" tIns="22850" rIns="45725" bIns="22850" anchor="ctr" anchorCtr="0">
            <a:normAutofit fontScale="90000"/>
          </a:bodyPr>
          <a:lstStyle/>
          <a:p>
            <a:pPr marL="0" lvl="0" indent="0" algn="l" rtl="0">
              <a:spcBef>
                <a:spcPts val="0"/>
              </a:spcBef>
              <a:spcAft>
                <a:spcPts val="0"/>
              </a:spcAft>
              <a:buNone/>
            </a:pPr>
            <a:r>
              <a:rPr lang="en"/>
              <a:t>2026 Local Leads</a:t>
            </a:r>
            <a:endParaRPr/>
          </a:p>
        </p:txBody>
      </p:sp>
      <p:pic>
        <p:nvPicPr>
          <p:cNvPr id="208" name="Google Shape;208;p43" title="map of 2026 local leads.png"/>
          <p:cNvPicPr preferRelativeResize="0"/>
          <p:nvPr/>
        </p:nvPicPr>
        <p:blipFill rotWithShape="1">
          <a:blip r:embed="rId3">
            <a:alphaModFix/>
          </a:blip>
          <a:srcRect l="70076" t="9980" r="8031" b="46983"/>
          <a:stretch/>
        </p:blipFill>
        <p:spPr>
          <a:xfrm>
            <a:off x="4896900" y="648125"/>
            <a:ext cx="3386424" cy="3734351"/>
          </a:xfrm>
          <a:prstGeom prst="rect">
            <a:avLst/>
          </a:prstGeom>
          <a:noFill/>
          <a:ln>
            <a:noFill/>
          </a:ln>
        </p:spPr>
      </p:pic>
      <p:pic>
        <p:nvPicPr>
          <p:cNvPr id="209" name="Google Shape;209;p43" title="map of 2026 local leads.png"/>
          <p:cNvPicPr preferRelativeResize="0"/>
          <p:nvPr/>
        </p:nvPicPr>
        <p:blipFill rotWithShape="1">
          <a:blip r:embed="rId3">
            <a:alphaModFix/>
          </a:blip>
          <a:srcRect l="70578" t="52475" r="16282" b="4489"/>
          <a:stretch/>
        </p:blipFill>
        <p:spPr>
          <a:xfrm>
            <a:off x="7110325" y="945350"/>
            <a:ext cx="1870674" cy="3437124"/>
          </a:xfrm>
          <a:prstGeom prst="rect">
            <a:avLst/>
          </a:prstGeom>
          <a:noFill/>
          <a:ln>
            <a:noFill/>
          </a:ln>
        </p:spPr>
      </p:pic>
      <p:pic>
        <p:nvPicPr>
          <p:cNvPr id="210" name="Google Shape;210;p43" title="Screenshot 2026-04-16 at 6.07.00 PM.png"/>
          <p:cNvPicPr preferRelativeResize="0"/>
          <p:nvPr/>
        </p:nvPicPr>
        <p:blipFill rotWithShape="1">
          <a:blip r:embed="rId4">
            <a:alphaModFix/>
          </a:blip>
          <a:srcRect t="1176" r="862"/>
          <a:stretch/>
        </p:blipFill>
        <p:spPr>
          <a:xfrm>
            <a:off x="79950" y="752925"/>
            <a:ext cx="4893148" cy="41894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4"/>
          <p:cNvSpPr txBox="1">
            <a:spLocks noGrp="1"/>
          </p:cNvSpPr>
          <p:nvPr>
            <p:ph type="title"/>
          </p:nvPr>
        </p:nvSpPr>
        <p:spPr>
          <a:xfrm>
            <a:off x="490250" y="526350"/>
            <a:ext cx="7729500" cy="4090800"/>
          </a:xfrm>
          <a:prstGeom prst="rect">
            <a:avLst/>
          </a:prstGeom>
        </p:spPr>
        <p:txBody>
          <a:bodyPr spcFirstLastPara="1" wrap="square" lIns="45725" tIns="22850" rIns="45725" bIns="22850" anchor="ctr" anchorCtr="0">
            <a:normAutofit/>
          </a:bodyPr>
          <a:lstStyle/>
          <a:p>
            <a:pPr marL="0" lvl="0" indent="0" algn="ctr" rtl="0">
              <a:spcBef>
                <a:spcPts val="0"/>
              </a:spcBef>
              <a:spcAft>
                <a:spcPts val="0"/>
              </a:spcAft>
              <a:buNone/>
            </a:pPr>
            <a:r>
              <a:rPr lang="en" b="1">
                <a:latin typeface="Noto Sans"/>
                <a:ea typeface="Noto Sans"/>
                <a:cs typeface="Noto Sans"/>
                <a:sym typeface="Noto Sans"/>
              </a:rPr>
              <a:t>Professional Services Grantees Updates</a:t>
            </a:r>
            <a:endParaRPr b="1">
              <a:latin typeface="Noto Sans"/>
              <a:ea typeface="Noto Sans"/>
              <a:cs typeface="Noto Sans"/>
              <a:sym typeface="Noto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7"/>
          <p:cNvSpPr txBox="1"/>
          <p:nvPr/>
        </p:nvSpPr>
        <p:spPr>
          <a:xfrm>
            <a:off x="514350" y="428625"/>
            <a:ext cx="6649500" cy="6312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4100"/>
              <a:buFont typeface="Arial"/>
              <a:buNone/>
            </a:pPr>
            <a:r>
              <a:rPr lang="en" sz="4100" b="1">
                <a:solidFill>
                  <a:srgbClr val="156F49"/>
                </a:solidFill>
                <a:latin typeface="Noto Sans"/>
                <a:ea typeface="Noto Sans"/>
                <a:cs typeface="Noto Sans"/>
                <a:sym typeface="Noto Sans"/>
              </a:rPr>
              <a:t>Agenda</a:t>
            </a:r>
            <a:endParaRPr sz="4100" b="0" i="0" u="none" strike="noStrike" cap="none">
              <a:solidFill>
                <a:srgbClr val="156F49"/>
              </a:solidFill>
              <a:latin typeface="Arial"/>
              <a:ea typeface="Arial"/>
              <a:cs typeface="Arial"/>
              <a:sym typeface="Arial"/>
            </a:endParaRPr>
          </a:p>
        </p:txBody>
      </p:sp>
      <p:sp>
        <p:nvSpPr>
          <p:cNvPr id="119" name="Google Shape;119;p27"/>
          <p:cNvSpPr txBox="1"/>
          <p:nvPr/>
        </p:nvSpPr>
        <p:spPr>
          <a:xfrm>
            <a:off x="545338" y="1366863"/>
            <a:ext cx="8115300" cy="2943300"/>
          </a:xfrm>
          <a:prstGeom prst="rect">
            <a:avLst/>
          </a:prstGeom>
          <a:noFill/>
          <a:ln>
            <a:noFill/>
          </a:ln>
        </p:spPr>
        <p:txBody>
          <a:bodyPr spcFirstLastPara="1" wrap="square" lIns="0" tIns="0" rIns="0" bIns="0" anchor="t" anchorCtr="0">
            <a:noAutofit/>
          </a:bodyPr>
          <a:lstStyle/>
          <a:p>
            <a:pPr marL="457200" marR="0" lvl="0" indent="-342900" algn="l" rtl="0">
              <a:lnSpc>
                <a:spcPct val="140014"/>
              </a:lnSpc>
              <a:spcBef>
                <a:spcPts val="0"/>
              </a:spcBef>
              <a:spcAft>
                <a:spcPts val="0"/>
              </a:spcAft>
              <a:buClr>
                <a:schemeClr val="dk1"/>
              </a:buClr>
              <a:buSzPts val="1800"/>
              <a:buFont typeface="Noto Sans"/>
              <a:buChar char="●"/>
            </a:pPr>
            <a:r>
              <a:rPr lang="en" sz="1800">
                <a:solidFill>
                  <a:schemeClr val="dk1"/>
                </a:solidFill>
                <a:latin typeface="Noto Sans"/>
                <a:ea typeface="Noto Sans"/>
                <a:cs typeface="Noto Sans"/>
                <a:sym typeface="Noto Sans"/>
              </a:rPr>
              <a:t>Call to Order</a:t>
            </a:r>
            <a:endParaRPr sz="1800">
              <a:solidFill>
                <a:schemeClr val="dk1"/>
              </a:solidFill>
              <a:latin typeface="Noto Sans"/>
              <a:ea typeface="Noto Sans"/>
              <a:cs typeface="Noto Sans"/>
              <a:sym typeface="Noto Sans"/>
            </a:endParaRPr>
          </a:p>
          <a:p>
            <a:pPr marL="457200" marR="0" lvl="0" indent="-342900" algn="l" rtl="0">
              <a:lnSpc>
                <a:spcPct val="140014"/>
              </a:lnSpc>
              <a:spcBef>
                <a:spcPts val="0"/>
              </a:spcBef>
              <a:spcAft>
                <a:spcPts val="0"/>
              </a:spcAft>
              <a:buClr>
                <a:schemeClr val="dk1"/>
              </a:buClr>
              <a:buSzPts val="1800"/>
              <a:buFont typeface="Noto Sans"/>
              <a:buChar char="●"/>
            </a:pPr>
            <a:r>
              <a:rPr lang="en" sz="1800">
                <a:solidFill>
                  <a:schemeClr val="dk1"/>
                </a:solidFill>
                <a:latin typeface="Noto Sans"/>
                <a:ea typeface="Noto Sans"/>
                <a:cs typeface="Noto Sans"/>
                <a:sym typeface="Noto Sans"/>
              </a:rPr>
              <a:t>Approval of Minutes</a:t>
            </a:r>
            <a:endParaRPr sz="1800">
              <a:solidFill>
                <a:schemeClr val="dk1"/>
              </a:solidFill>
              <a:latin typeface="Noto Sans"/>
              <a:ea typeface="Noto Sans"/>
              <a:cs typeface="Noto Sans"/>
              <a:sym typeface="Noto Sans"/>
            </a:endParaRPr>
          </a:p>
          <a:p>
            <a:pPr marL="457200" marR="0" lvl="0" indent="-342900" algn="l" rtl="0">
              <a:lnSpc>
                <a:spcPct val="140014"/>
              </a:lnSpc>
              <a:spcBef>
                <a:spcPts val="0"/>
              </a:spcBef>
              <a:spcAft>
                <a:spcPts val="0"/>
              </a:spcAft>
              <a:buClr>
                <a:schemeClr val="dk1"/>
              </a:buClr>
              <a:buSzPts val="1800"/>
              <a:buFont typeface="Noto Sans"/>
              <a:buChar char="●"/>
            </a:pPr>
            <a:r>
              <a:rPr lang="en" sz="1800">
                <a:solidFill>
                  <a:schemeClr val="dk1"/>
                </a:solidFill>
                <a:latin typeface="Noto Sans"/>
                <a:ea typeface="Noto Sans"/>
                <a:cs typeface="Noto Sans"/>
                <a:sym typeface="Noto Sans"/>
              </a:rPr>
              <a:t>Old Business</a:t>
            </a:r>
            <a:endParaRPr sz="1800">
              <a:solidFill>
                <a:schemeClr val="dk1"/>
              </a:solidFill>
              <a:latin typeface="Noto Sans"/>
              <a:ea typeface="Noto Sans"/>
              <a:cs typeface="Noto Sans"/>
              <a:sym typeface="Noto Sans"/>
            </a:endParaRPr>
          </a:p>
          <a:p>
            <a:pPr marL="457200" marR="0" lvl="0" indent="-342900" algn="l" rtl="0">
              <a:lnSpc>
                <a:spcPct val="140014"/>
              </a:lnSpc>
              <a:spcBef>
                <a:spcPts val="0"/>
              </a:spcBef>
              <a:spcAft>
                <a:spcPts val="0"/>
              </a:spcAft>
              <a:buClr>
                <a:schemeClr val="dk1"/>
              </a:buClr>
              <a:buSzPts val="1800"/>
              <a:buFont typeface="Noto Sans"/>
              <a:buChar char="●"/>
            </a:pPr>
            <a:r>
              <a:rPr lang="en" sz="1800">
                <a:solidFill>
                  <a:schemeClr val="dk1"/>
                </a:solidFill>
                <a:latin typeface="Noto Sans"/>
                <a:ea typeface="Noto Sans"/>
                <a:cs typeface="Noto Sans"/>
                <a:sym typeface="Noto Sans"/>
              </a:rPr>
              <a:t>New Business</a:t>
            </a:r>
            <a:endParaRPr sz="1800">
              <a:solidFill>
                <a:schemeClr val="dk1"/>
              </a:solidFill>
              <a:latin typeface="Noto Sans"/>
              <a:ea typeface="Noto Sans"/>
              <a:cs typeface="Noto Sans"/>
              <a:sym typeface="Noto Sans"/>
            </a:endParaRPr>
          </a:p>
          <a:p>
            <a:pPr marL="457200" marR="0" lvl="0" indent="-342900" algn="l" rtl="0">
              <a:lnSpc>
                <a:spcPct val="140014"/>
              </a:lnSpc>
              <a:spcBef>
                <a:spcPts val="0"/>
              </a:spcBef>
              <a:spcAft>
                <a:spcPts val="0"/>
              </a:spcAft>
              <a:buClr>
                <a:schemeClr val="dk1"/>
              </a:buClr>
              <a:buSzPts val="1800"/>
              <a:buFont typeface="Noto Sans"/>
              <a:buChar char="●"/>
            </a:pPr>
            <a:r>
              <a:rPr lang="en" sz="1800">
                <a:solidFill>
                  <a:schemeClr val="dk1"/>
                </a:solidFill>
                <a:latin typeface="Noto Sans"/>
                <a:ea typeface="Noto Sans"/>
                <a:cs typeface="Noto Sans"/>
                <a:sym typeface="Noto Sans"/>
              </a:rPr>
              <a:t>Announcements &amp; Public Comments</a:t>
            </a:r>
            <a:endParaRPr sz="1800">
              <a:solidFill>
                <a:schemeClr val="dk1"/>
              </a:solidFill>
              <a:latin typeface="Noto Sans"/>
              <a:ea typeface="Noto Sans"/>
              <a:cs typeface="Noto Sans"/>
              <a:sym typeface="Noto Sans"/>
            </a:endParaRPr>
          </a:p>
          <a:p>
            <a:pPr marL="457200" marR="0" lvl="0" indent="-342900" algn="l" rtl="0">
              <a:lnSpc>
                <a:spcPct val="140014"/>
              </a:lnSpc>
              <a:spcBef>
                <a:spcPts val="0"/>
              </a:spcBef>
              <a:spcAft>
                <a:spcPts val="0"/>
              </a:spcAft>
              <a:buClr>
                <a:schemeClr val="dk1"/>
              </a:buClr>
              <a:buSzPts val="1800"/>
              <a:buFont typeface="Noto Sans"/>
              <a:buChar char="●"/>
            </a:pPr>
            <a:r>
              <a:rPr lang="en" sz="1800">
                <a:solidFill>
                  <a:schemeClr val="dk1"/>
                </a:solidFill>
                <a:latin typeface="Noto Sans"/>
                <a:ea typeface="Noto Sans"/>
                <a:cs typeface="Noto Sans"/>
                <a:sym typeface="Noto Sans"/>
              </a:rPr>
              <a:t>Next Meeting</a:t>
            </a:r>
            <a:endParaRPr sz="1800">
              <a:solidFill>
                <a:schemeClr val="dk1"/>
              </a:solidFill>
              <a:latin typeface="Noto Sans"/>
              <a:ea typeface="Noto Sans"/>
              <a:cs typeface="Noto Sans"/>
              <a:sym typeface="Noto Sans"/>
            </a:endParaRPr>
          </a:p>
          <a:p>
            <a:pPr marL="457200" marR="0" lvl="0" indent="-342900" algn="l" rtl="0">
              <a:lnSpc>
                <a:spcPct val="140014"/>
              </a:lnSpc>
              <a:spcBef>
                <a:spcPts val="0"/>
              </a:spcBef>
              <a:spcAft>
                <a:spcPts val="0"/>
              </a:spcAft>
              <a:buClr>
                <a:schemeClr val="dk1"/>
              </a:buClr>
              <a:buSzPts val="1800"/>
              <a:buFont typeface="Noto Sans"/>
              <a:buChar char="●"/>
            </a:pPr>
            <a:r>
              <a:rPr lang="en" sz="1800">
                <a:solidFill>
                  <a:schemeClr val="dk1"/>
                </a:solidFill>
                <a:latin typeface="Noto Sans"/>
                <a:ea typeface="Noto Sans"/>
                <a:cs typeface="Noto Sans"/>
                <a:sym typeface="Noto Sans"/>
              </a:rPr>
              <a:t>Adjournment</a:t>
            </a:r>
            <a:endParaRPr sz="1800">
              <a:solidFill>
                <a:schemeClr val="dk1"/>
              </a:solidFill>
              <a:latin typeface="Noto Sans"/>
              <a:ea typeface="Noto Sans"/>
              <a:cs typeface="Noto Sans"/>
              <a:sym typeface="Noto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5"/>
          <p:cNvSpPr/>
          <p:nvPr/>
        </p:nvSpPr>
        <p:spPr>
          <a:xfrm>
            <a:off x="0" y="4300"/>
            <a:ext cx="9225900" cy="1147800"/>
          </a:xfrm>
          <a:prstGeom prst="rect">
            <a:avLst/>
          </a:prstGeom>
          <a:solidFill>
            <a:srgbClr val="156F49"/>
          </a:solidFill>
          <a:ln w="9525" cap="flat" cmpd="sng">
            <a:solidFill>
              <a:schemeClr val="dk2"/>
            </a:solidFill>
            <a:prstDash val="solid"/>
            <a:round/>
            <a:headEnd type="none" w="sm" len="sm"/>
            <a:tailEnd type="none" w="sm" len="sm"/>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21" name="Google Shape;221;p45"/>
          <p:cNvSpPr txBox="1"/>
          <p:nvPr/>
        </p:nvSpPr>
        <p:spPr>
          <a:xfrm>
            <a:off x="353625" y="353800"/>
            <a:ext cx="8115300" cy="44880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Clr>
                <a:srgbClr val="000000"/>
              </a:buClr>
              <a:buSzPts val="2200"/>
              <a:buFont typeface="Arial"/>
              <a:buNone/>
            </a:pPr>
            <a:r>
              <a:rPr lang="en" sz="3400" b="1">
                <a:solidFill>
                  <a:schemeClr val="lt1"/>
                </a:solidFill>
                <a:latin typeface="Noto Sans"/>
                <a:ea typeface="Noto Sans"/>
                <a:cs typeface="Noto Sans"/>
                <a:sym typeface="Noto Sans"/>
              </a:rPr>
              <a:t>Overview: 2026 Professional Services Grantees</a:t>
            </a:r>
            <a:endParaRPr sz="3400" b="1">
              <a:solidFill>
                <a:schemeClr val="lt1"/>
              </a:solidFill>
              <a:latin typeface="Noto Sans"/>
              <a:ea typeface="Noto Sans"/>
              <a:cs typeface="Noto Sans"/>
              <a:sym typeface="Noto Sans"/>
            </a:endParaRPr>
          </a:p>
          <a:p>
            <a:pPr marL="0" marR="0" lvl="0" indent="0" algn="l" rtl="0">
              <a:lnSpc>
                <a:spcPct val="140000"/>
              </a:lnSpc>
              <a:spcBef>
                <a:spcPts val="0"/>
              </a:spcBef>
              <a:spcAft>
                <a:spcPts val="0"/>
              </a:spcAft>
              <a:buClr>
                <a:srgbClr val="000000"/>
              </a:buClr>
              <a:buSzPts val="2200"/>
              <a:buFont typeface="Arial"/>
              <a:buNone/>
            </a:pPr>
            <a:endParaRPr sz="3400" b="1">
              <a:solidFill>
                <a:schemeClr val="lt1"/>
              </a:solidFill>
              <a:latin typeface="Noto Sans"/>
              <a:ea typeface="Noto Sans"/>
              <a:cs typeface="Noto Sans"/>
              <a:sym typeface="Noto Sans"/>
            </a:endParaRPr>
          </a:p>
          <a:p>
            <a:pPr marL="0" marR="0" lvl="0" indent="0" algn="l" rtl="0">
              <a:lnSpc>
                <a:spcPct val="140000"/>
              </a:lnSpc>
              <a:spcBef>
                <a:spcPts val="0"/>
              </a:spcBef>
              <a:spcAft>
                <a:spcPts val="0"/>
              </a:spcAft>
              <a:buClr>
                <a:srgbClr val="000000"/>
              </a:buClr>
              <a:buSzPts val="2200"/>
              <a:buFont typeface="Arial"/>
              <a:buNone/>
            </a:pPr>
            <a:endParaRPr sz="2200" b="1" i="0" u="none" strike="noStrike" cap="none">
              <a:solidFill>
                <a:schemeClr val="lt1"/>
              </a:solidFill>
              <a:latin typeface="Noto Sans"/>
              <a:ea typeface="Noto Sans"/>
              <a:cs typeface="Noto Sans"/>
              <a:sym typeface="Noto Sans"/>
            </a:endParaRPr>
          </a:p>
        </p:txBody>
      </p:sp>
      <p:sp>
        <p:nvSpPr>
          <p:cNvPr id="222" name="Google Shape;222;p45"/>
          <p:cNvSpPr txBox="1"/>
          <p:nvPr/>
        </p:nvSpPr>
        <p:spPr>
          <a:xfrm>
            <a:off x="456913" y="1508612"/>
            <a:ext cx="7569600" cy="277200"/>
          </a:xfrm>
          <a:prstGeom prst="rect">
            <a:avLst/>
          </a:prstGeom>
          <a:noFill/>
          <a:ln>
            <a:noFill/>
          </a:ln>
        </p:spPr>
        <p:txBody>
          <a:bodyPr spcFirstLastPara="1" wrap="square" lIns="0" tIns="0" rIns="0" bIns="0" anchor="t" anchorCtr="0">
            <a:spAutoFit/>
          </a:bodyPr>
          <a:lstStyle/>
          <a:p>
            <a:pPr marL="0" marR="0" lvl="0" indent="0" algn="l" rtl="0">
              <a:lnSpc>
                <a:spcPct val="140014"/>
              </a:lnSpc>
              <a:spcBef>
                <a:spcPts val="0"/>
              </a:spcBef>
              <a:spcAft>
                <a:spcPts val="0"/>
              </a:spcAft>
              <a:buClr>
                <a:srgbClr val="000000"/>
              </a:buClr>
              <a:buSzPts val="1300"/>
              <a:buFont typeface="Arial"/>
              <a:buNone/>
            </a:pPr>
            <a:r>
              <a:rPr lang="en" sz="1800">
                <a:latin typeface="Noto Sans"/>
                <a:ea typeface="Noto Sans"/>
                <a:cs typeface="Noto Sans"/>
                <a:sym typeface="Noto Sans"/>
              </a:rPr>
              <a:t>Insert text here</a:t>
            </a:r>
            <a:endParaRPr sz="1800" b="0" i="0" u="none" strike="noStrike" cap="none">
              <a:solidFill>
                <a:srgbClr val="000000"/>
              </a:solidFill>
              <a:latin typeface="Noto Sans"/>
              <a:ea typeface="Noto Sans"/>
              <a:cs typeface="Noto Sans"/>
              <a:sym typeface="Noto Sans"/>
            </a:endParaRPr>
          </a:p>
        </p:txBody>
      </p:sp>
      <p:sp>
        <p:nvSpPr>
          <p:cNvPr id="223" name="Google Shape;223;p45"/>
          <p:cNvSpPr txBox="1"/>
          <p:nvPr/>
        </p:nvSpPr>
        <p:spPr>
          <a:xfrm>
            <a:off x="204975" y="1457700"/>
            <a:ext cx="1972800" cy="2457000"/>
          </a:xfrm>
          <a:prstGeom prst="rect">
            <a:avLst/>
          </a:prstGeom>
          <a:solidFill>
            <a:srgbClr val="F3F3F3"/>
          </a:solidFill>
          <a:ln w="9525" cap="flat" cmpd="sng">
            <a:solidFill>
              <a:srgbClr val="1F497D"/>
            </a:solidFill>
            <a:prstDash val="solid"/>
            <a:round/>
            <a:headEnd type="none" w="sm" len="sm"/>
            <a:tailEnd type="none" w="sm" len="sm"/>
          </a:ln>
        </p:spPr>
        <p:txBody>
          <a:bodyPr spcFirstLastPara="1" wrap="square" lIns="45725" tIns="22850" rIns="45725" bIns="22850" anchor="ctr" anchorCtr="0">
            <a:normAutofit/>
          </a:bodyPr>
          <a:lstStyle/>
          <a:p>
            <a:pPr marL="0" lvl="0" indent="0" algn="l" rtl="0">
              <a:lnSpc>
                <a:spcPct val="115000"/>
              </a:lnSpc>
              <a:spcBef>
                <a:spcPts val="300"/>
              </a:spcBef>
              <a:spcAft>
                <a:spcPts val="0"/>
              </a:spcAft>
              <a:buNone/>
            </a:pPr>
            <a:r>
              <a:rPr lang="en" sz="1600" b="1">
                <a:solidFill>
                  <a:srgbClr val="1F497D"/>
                </a:solidFill>
                <a:latin typeface="Noto Sans"/>
                <a:ea typeface="Noto Sans"/>
                <a:cs typeface="Noto Sans"/>
                <a:sym typeface="Noto Sans"/>
              </a:rPr>
              <a:t>Professional services grantees’ expertise span the range of key areas of early childhood practice. </a:t>
            </a:r>
            <a:endParaRPr sz="1600" b="1">
              <a:solidFill>
                <a:srgbClr val="1F497D"/>
              </a:solidFill>
              <a:latin typeface="Noto Sans"/>
              <a:ea typeface="Noto Sans"/>
              <a:cs typeface="Noto Sans"/>
              <a:sym typeface="Noto Sans"/>
            </a:endParaRPr>
          </a:p>
        </p:txBody>
      </p:sp>
      <p:graphicFrame>
        <p:nvGraphicFramePr>
          <p:cNvPr id="224" name="Google Shape;224;p45"/>
          <p:cNvGraphicFramePr/>
          <p:nvPr/>
        </p:nvGraphicFramePr>
        <p:xfrm>
          <a:off x="2361250" y="1330588"/>
          <a:ext cx="3000000" cy="3000000"/>
        </p:xfrm>
        <a:graphic>
          <a:graphicData uri="http://schemas.openxmlformats.org/drawingml/2006/table">
            <a:tbl>
              <a:tblPr>
                <a:noFill/>
                <a:tableStyleId>{57351755-F3D6-4030-BB98-BE78FFD452A4}</a:tableStyleId>
              </a:tblPr>
              <a:tblGrid>
                <a:gridCol w="1705300">
                  <a:extLst>
                    <a:ext uri="{9D8B030D-6E8A-4147-A177-3AD203B41FA5}">
                      <a16:colId xmlns:a16="http://schemas.microsoft.com/office/drawing/2014/main" val="20000"/>
                    </a:ext>
                  </a:extLst>
                </a:gridCol>
                <a:gridCol w="1631500">
                  <a:extLst>
                    <a:ext uri="{9D8B030D-6E8A-4147-A177-3AD203B41FA5}">
                      <a16:colId xmlns:a16="http://schemas.microsoft.com/office/drawing/2014/main" val="20001"/>
                    </a:ext>
                  </a:extLst>
                </a:gridCol>
                <a:gridCol w="1775550">
                  <a:extLst>
                    <a:ext uri="{9D8B030D-6E8A-4147-A177-3AD203B41FA5}">
                      <a16:colId xmlns:a16="http://schemas.microsoft.com/office/drawing/2014/main" val="20002"/>
                    </a:ext>
                  </a:extLst>
                </a:gridCol>
                <a:gridCol w="1512875">
                  <a:extLst>
                    <a:ext uri="{9D8B030D-6E8A-4147-A177-3AD203B41FA5}">
                      <a16:colId xmlns:a16="http://schemas.microsoft.com/office/drawing/2014/main" val="20003"/>
                    </a:ext>
                  </a:extLst>
                </a:gridCol>
              </a:tblGrid>
              <a:tr h="212600">
                <a:tc rowSpan="2">
                  <a:txBody>
                    <a:bodyPr/>
                    <a:lstStyle/>
                    <a:p>
                      <a:pPr marL="0" lvl="0" indent="0" algn="l" rtl="0">
                        <a:spcBef>
                          <a:spcPts val="0"/>
                        </a:spcBef>
                        <a:spcAft>
                          <a:spcPts val="0"/>
                        </a:spcAft>
                        <a:buNone/>
                      </a:pPr>
                      <a:r>
                        <a:rPr lang="en" sz="1000" b="1">
                          <a:solidFill>
                            <a:schemeClr val="lt1"/>
                          </a:solidFill>
                          <a:latin typeface="Noto Sans"/>
                          <a:ea typeface="Noto Sans"/>
                          <a:cs typeface="Noto Sans"/>
                          <a:sym typeface="Noto Sans"/>
                        </a:rPr>
                        <a:t>Grantee</a:t>
                      </a:r>
                      <a:endParaRPr sz="1000" b="1">
                        <a:solidFill>
                          <a:schemeClr val="lt1"/>
                        </a:solidFill>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1F497D"/>
                    </a:solidFill>
                  </a:tcPr>
                </a:tc>
                <a:tc gridSpan="3">
                  <a:txBody>
                    <a:bodyPr/>
                    <a:lstStyle/>
                    <a:p>
                      <a:pPr marL="0" lvl="0" indent="0" algn="ctr" rtl="0">
                        <a:spcBef>
                          <a:spcPts val="0"/>
                        </a:spcBef>
                        <a:spcAft>
                          <a:spcPts val="0"/>
                        </a:spcAft>
                        <a:buNone/>
                      </a:pPr>
                      <a:r>
                        <a:rPr lang="en" sz="1000" b="1">
                          <a:solidFill>
                            <a:schemeClr val="lt1"/>
                          </a:solidFill>
                          <a:latin typeface="Noto Sans"/>
                          <a:ea typeface="Noto Sans"/>
                          <a:cs typeface="Noto Sans"/>
                          <a:sym typeface="Noto Sans"/>
                        </a:rPr>
                        <a:t>Subject Area</a:t>
                      </a:r>
                      <a:endParaRPr sz="1000" b="1">
                        <a:solidFill>
                          <a:schemeClr val="lt1"/>
                        </a:solidFill>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1F497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6150">
                <a:tc vMerge="1">
                  <a:txBody>
                    <a:bodyPr/>
                    <a:lstStyle/>
                    <a:p>
                      <a:endParaRPr lang="en-US"/>
                    </a:p>
                  </a:txBody>
                  <a:tcPr/>
                </a:tc>
                <a:tc>
                  <a:txBody>
                    <a:bodyPr/>
                    <a:lstStyle/>
                    <a:p>
                      <a:pPr marL="0" lvl="0" indent="0" algn="l" rtl="0">
                        <a:spcBef>
                          <a:spcPts val="0"/>
                        </a:spcBef>
                        <a:spcAft>
                          <a:spcPts val="0"/>
                        </a:spcAft>
                        <a:buNone/>
                      </a:pPr>
                      <a:r>
                        <a:rPr lang="en" sz="1000" b="1">
                          <a:solidFill>
                            <a:schemeClr val="lt1"/>
                          </a:solidFill>
                          <a:latin typeface="Noto Sans"/>
                          <a:ea typeface="Noto Sans"/>
                          <a:cs typeface="Noto Sans"/>
                          <a:sym typeface="Noto Sans"/>
                        </a:rPr>
                        <a:t>Adult Child Interactions</a:t>
                      </a:r>
                      <a:endParaRPr sz="1000" b="1">
                        <a:solidFill>
                          <a:schemeClr val="lt1"/>
                        </a:solidFill>
                        <a:latin typeface="Noto Sans"/>
                        <a:ea typeface="Noto Sans"/>
                        <a:cs typeface="Noto Sans"/>
                        <a:sym typeface="Noto Sans"/>
                      </a:endParaRPr>
                    </a:p>
                  </a:txBody>
                  <a:tcPr marL="45725" marR="45725"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1F497D"/>
                    </a:solidFill>
                  </a:tcPr>
                </a:tc>
                <a:tc>
                  <a:txBody>
                    <a:bodyPr/>
                    <a:lstStyle/>
                    <a:p>
                      <a:pPr marL="0" lvl="0" indent="0" algn="l" rtl="0">
                        <a:spcBef>
                          <a:spcPts val="0"/>
                        </a:spcBef>
                        <a:spcAft>
                          <a:spcPts val="0"/>
                        </a:spcAft>
                        <a:buNone/>
                      </a:pPr>
                      <a:r>
                        <a:rPr lang="en" sz="1000" b="1">
                          <a:solidFill>
                            <a:schemeClr val="lt1"/>
                          </a:solidFill>
                          <a:latin typeface="Noto Sans"/>
                          <a:ea typeface="Noto Sans"/>
                          <a:cs typeface="Noto Sans"/>
                          <a:sym typeface="Noto Sans"/>
                        </a:rPr>
                        <a:t>HQIM &amp; Child Assessment</a:t>
                      </a:r>
                      <a:endParaRPr sz="1000" b="1">
                        <a:solidFill>
                          <a:schemeClr val="lt1"/>
                        </a:solidFill>
                        <a:latin typeface="Noto Sans"/>
                        <a:ea typeface="Noto Sans"/>
                        <a:cs typeface="Noto Sans"/>
                        <a:sym typeface="Noto Sans"/>
                      </a:endParaRPr>
                    </a:p>
                  </a:txBody>
                  <a:tcPr marL="45725" marR="45725"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1F497D"/>
                    </a:solidFill>
                  </a:tcPr>
                </a:tc>
                <a:tc>
                  <a:txBody>
                    <a:bodyPr/>
                    <a:lstStyle/>
                    <a:p>
                      <a:pPr marL="0" lvl="0" indent="0" algn="l" rtl="0">
                        <a:spcBef>
                          <a:spcPts val="0"/>
                        </a:spcBef>
                        <a:spcAft>
                          <a:spcPts val="0"/>
                        </a:spcAft>
                        <a:buNone/>
                      </a:pPr>
                      <a:r>
                        <a:rPr lang="en" sz="1000" b="1">
                          <a:solidFill>
                            <a:schemeClr val="lt1"/>
                          </a:solidFill>
                          <a:latin typeface="Noto Sans"/>
                          <a:ea typeface="Noto Sans"/>
                          <a:cs typeface="Noto Sans"/>
                          <a:sym typeface="Noto Sans"/>
                        </a:rPr>
                        <a:t>Foundational Support</a:t>
                      </a:r>
                      <a:endParaRPr sz="1000" b="1">
                        <a:solidFill>
                          <a:schemeClr val="lt1"/>
                        </a:solidFill>
                        <a:latin typeface="Noto Sans"/>
                        <a:ea typeface="Noto Sans"/>
                        <a:cs typeface="Noto Sans"/>
                        <a:sym typeface="Noto Sans"/>
                      </a:endParaRPr>
                    </a:p>
                  </a:txBody>
                  <a:tcPr marL="45725" marR="45725"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1F497D"/>
                    </a:solidFill>
                  </a:tcPr>
                </a:tc>
                <a:extLst>
                  <a:ext uri="{0D108BD9-81ED-4DB2-BD59-A6C34878D82A}">
                    <a16:rowId xmlns:a16="http://schemas.microsoft.com/office/drawing/2014/main" val="10001"/>
                  </a:ext>
                </a:extLst>
              </a:tr>
              <a:tr h="225125">
                <a:tc>
                  <a:txBody>
                    <a:bodyPr/>
                    <a:lstStyle/>
                    <a:p>
                      <a:pPr marL="0" lvl="0" indent="0" algn="l" rtl="0">
                        <a:spcBef>
                          <a:spcPts val="0"/>
                        </a:spcBef>
                        <a:spcAft>
                          <a:spcPts val="0"/>
                        </a:spcAft>
                        <a:buNone/>
                      </a:pPr>
                      <a:r>
                        <a:rPr lang="en" sz="1000" b="1">
                          <a:latin typeface="Noto Sans"/>
                          <a:ea typeface="Noto Sans"/>
                          <a:cs typeface="Noto Sans"/>
                          <a:sym typeface="Noto Sans"/>
                        </a:rPr>
                        <a:t>A-State Child Care Aware</a:t>
                      </a:r>
                      <a:endParaRPr sz="1000" b="1">
                        <a:latin typeface="Noto Sans"/>
                        <a:ea typeface="Noto Sans"/>
                        <a:cs typeface="Noto Sans"/>
                        <a:sym typeface="Noto Sans"/>
                      </a:endParaRPr>
                    </a:p>
                  </a:txBody>
                  <a:tcPr marL="45725" marR="45725"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1000" b="1">
                          <a:latin typeface="Noto Sans"/>
                          <a:ea typeface="Noto Sans"/>
                          <a:cs typeface="Noto Sans"/>
                          <a:sym typeface="Noto Sans"/>
                        </a:rPr>
                        <a:t>x</a:t>
                      </a: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02"/>
                  </a:ext>
                </a:extLst>
              </a:tr>
              <a:tr h="225125">
                <a:tc>
                  <a:txBody>
                    <a:bodyPr/>
                    <a:lstStyle/>
                    <a:p>
                      <a:pPr marL="0" lvl="0" indent="0" algn="l" rtl="0">
                        <a:spcBef>
                          <a:spcPts val="0"/>
                        </a:spcBef>
                        <a:spcAft>
                          <a:spcPts val="0"/>
                        </a:spcAft>
                        <a:buNone/>
                      </a:pPr>
                      <a:r>
                        <a:rPr lang="en" sz="1000" b="1">
                          <a:latin typeface="Noto Sans"/>
                          <a:ea typeface="Noto Sans"/>
                          <a:cs typeface="Noto Sans"/>
                          <a:sym typeface="Noto Sans"/>
                        </a:rPr>
                        <a:t>A-State</a:t>
                      </a:r>
                      <a:endParaRPr sz="1000" b="1">
                        <a:latin typeface="Noto Sans"/>
                        <a:ea typeface="Noto Sans"/>
                        <a:cs typeface="Noto Sans"/>
                        <a:sym typeface="Noto Sans"/>
                      </a:endParaRPr>
                    </a:p>
                  </a:txBody>
                  <a:tcPr marL="45725" marR="45725"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1000" b="1">
                          <a:latin typeface="Noto Sans"/>
                          <a:ea typeface="Noto Sans"/>
                          <a:cs typeface="Noto Sans"/>
                          <a:sym typeface="Noto Sans"/>
                        </a:rPr>
                        <a:t>x</a:t>
                      </a: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1000" b="1">
                          <a:latin typeface="Noto Sans"/>
                          <a:ea typeface="Noto Sans"/>
                          <a:cs typeface="Noto Sans"/>
                          <a:sym typeface="Noto Sans"/>
                        </a:rPr>
                        <a:t>x</a:t>
                      </a: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1000" b="1">
                          <a:solidFill>
                            <a:schemeClr val="dk1"/>
                          </a:solidFill>
                          <a:latin typeface="Noto Sans"/>
                          <a:ea typeface="Noto Sans"/>
                          <a:cs typeface="Noto Sans"/>
                          <a:sym typeface="Noto Sans"/>
                        </a:rPr>
                        <a:t>x</a:t>
                      </a: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03"/>
                  </a:ext>
                </a:extLst>
              </a:tr>
              <a:tr h="225125">
                <a:tc>
                  <a:txBody>
                    <a:bodyPr/>
                    <a:lstStyle/>
                    <a:p>
                      <a:pPr marL="0" lvl="0" indent="0" algn="l" rtl="0">
                        <a:spcBef>
                          <a:spcPts val="0"/>
                        </a:spcBef>
                        <a:spcAft>
                          <a:spcPts val="0"/>
                        </a:spcAft>
                        <a:buNone/>
                      </a:pPr>
                      <a:r>
                        <a:rPr lang="en" sz="1000" b="1">
                          <a:latin typeface="Noto Sans"/>
                          <a:ea typeface="Noto Sans"/>
                          <a:cs typeface="Noto Sans"/>
                          <a:sym typeface="Noto Sans"/>
                        </a:rPr>
                        <a:t>Arch Ford ESC</a:t>
                      </a:r>
                      <a:endParaRPr sz="1000" b="1">
                        <a:latin typeface="Noto Sans"/>
                        <a:ea typeface="Noto Sans"/>
                        <a:cs typeface="Noto Sans"/>
                        <a:sym typeface="Noto Sans"/>
                      </a:endParaRPr>
                    </a:p>
                  </a:txBody>
                  <a:tcPr marL="45725" marR="45725"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1000" b="1">
                          <a:solidFill>
                            <a:schemeClr val="dk1"/>
                          </a:solidFill>
                          <a:latin typeface="Noto Sans"/>
                          <a:ea typeface="Noto Sans"/>
                          <a:cs typeface="Noto Sans"/>
                          <a:sym typeface="Noto Sans"/>
                        </a:rPr>
                        <a:t>x</a:t>
                      </a: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04"/>
                  </a:ext>
                </a:extLst>
              </a:tr>
              <a:tr h="225125">
                <a:tc>
                  <a:txBody>
                    <a:bodyPr/>
                    <a:lstStyle/>
                    <a:p>
                      <a:pPr marL="0" lvl="0" indent="0" algn="l" rtl="0">
                        <a:spcBef>
                          <a:spcPts val="0"/>
                        </a:spcBef>
                        <a:spcAft>
                          <a:spcPts val="0"/>
                        </a:spcAft>
                        <a:buNone/>
                      </a:pPr>
                      <a:r>
                        <a:rPr lang="en" sz="1000" b="1">
                          <a:latin typeface="Noto Sans"/>
                          <a:ea typeface="Noto Sans"/>
                          <a:cs typeface="Noto Sans"/>
                          <a:sym typeface="Noto Sans"/>
                        </a:rPr>
                        <a:t>Child Care Aware of NWA</a:t>
                      </a:r>
                      <a:endParaRPr sz="1000" b="1">
                        <a:latin typeface="Noto Sans"/>
                        <a:ea typeface="Noto Sans"/>
                        <a:cs typeface="Noto Sans"/>
                        <a:sym typeface="Noto Sans"/>
                      </a:endParaRPr>
                    </a:p>
                  </a:txBody>
                  <a:tcPr marL="45725" marR="45725"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1000" b="1">
                          <a:latin typeface="Noto Sans"/>
                          <a:ea typeface="Noto Sans"/>
                          <a:cs typeface="Noto Sans"/>
                          <a:sym typeface="Noto Sans"/>
                        </a:rPr>
                        <a:t>x</a:t>
                      </a: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05"/>
                  </a:ext>
                </a:extLst>
              </a:tr>
              <a:tr h="225125">
                <a:tc>
                  <a:txBody>
                    <a:bodyPr/>
                    <a:lstStyle/>
                    <a:p>
                      <a:pPr marL="0" lvl="0" indent="0" algn="l" rtl="0">
                        <a:spcBef>
                          <a:spcPts val="0"/>
                        </a:spcBef>
                        <a:spcAft>
                          <a:spcPts val="0"/>
                        </a:spcAft>
                        <a:buNone/>
                      </a:pPr>
                      <a:r>
                        <a:rPr lang="en" sz="1000" b="1">
                          <a:latin typeface="Noto Sans"/>
                          <a:ea typeface="Noto Sans"/>
                          <a:cs typeface="Noto Sans"/>
                          <a:sym typeface="Noto Sans"/>
                        </a:rPr>
                        <a:t>Curricula Concepts</a:t>
                      </a:r>
                      <a:endParaRPr sz="1000" b="1">
                        <a:latin typeface="Noto Sans"/>
                        <a:ea typeface="Noto Sans"/>
                        <a:cs typeface="Noto Sans"/>
                        <a:sym typeface="Noto Sans"/>
                      </a:endParaRPr>
                    </a:p>
                  </a:txBody>
                  <a:tcPr marL="45725" marR="45725"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1000" b="1">
                          <a:latin typeface="Noto Sans"/>
                          <a:ea typeface="Noto Sans"/>
                          <a:cs typeface="Noto Sans"/>
                          <a:sym typeface="Noto Sans"/>
                        </a:rPr>
                        <a:t>x</a:t>
                      </a: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1000" b="1">
                          <a:latin typeface="Noto Sans"/>
                          <a:ea typeface="Noto Sans"/>
                          <a:cs typeface="Noto Sans"/>
                          <a:sym typeface="Noto Sans"/>
                        </a:rPr>
                        <a:t>x</a:t>
                      </a: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06"/>
                  </a:ext>
                </a:extLst>
              </a:tr>
              <a:tr h="225125">
                <a:tc>
                  <a:txBody>
                    <a:bodyPr/>
                    <a:lstStyle/>
                    <a:p>
                      <a:pPr marL="0" lvl="0" indent="0" algn="l" rtl="0">
                        <a:spcBef>
                          <a:spcPts val="0"/>
                        </a:spcBef>
                        <a:spcAft>
                          <a:spcPts val="0"/>
                        </a:spcAft>
                        <a:buNone/>
                      </a:pPr>
                      <a:r>
                        <a:rPr lang="en" sz="1000" b="1">
                          <a:latin typeface="Noto Sans"/>
                          <a:ea typeface="Noto Sans"/>
                          <a:cs typeface="Noto Sans"/>
                          <a:sym typeface="Noto Sans"/>
                        </a:rPr>
                        <a:t>Dawson ESC</a:t>
                      </a:r>
                      <a:endParaRPr sz="1000" b="1">
                        <a:latin typeface="Noto Sans"/>
                        <a:ea typeface="Noto Sans"/>
                        <a:cs typeface="Noto Sans"/>
                        <a:sym typeface="Noto Sans"/>
                      </a:endParaRPr>
                    </a:p>
                  </a:txBody>
                  <a:tcPr marL="45725" marR="45725"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1000" b="1">
                          <a:latin typeface="Noto Sans"/>
                          <a:ea typeface="Noto Sans"/>
                          <a:cs typeface="Noto Sans"/>
                          <a:sym typeface="Noto Sans"/>
                        </a:rPr>
                        <a:t>x</a:t>
                      </a: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07"/>
                  </a:ext>
                </a:extLst>
              </a:tr>
              <a:tr h="225125">
                <a:tc>
                  <a:txBody>
                    <a:bodyPr/>
                    <a:lstStyle/>
                    <a:p>
                      <a:pPr marL="0" lvl="0" indent="0" algn="l" rtl="0">
                        <a:spcBef>
                          <a:spcPts val="0"/>
                        </a:spcBef>
                        <a:spcAft>
                          <a:spcPts val="0"/>
                        </a:spcAft>
                        <a:buNone/>
                      </a:pPr>
                      <a:r>
                        <a:rPr lang="en" sz="1000" b="1">
                          <a:latin typeface="Noto Sans"/>
                          <a:ea typeface="Noto Sans"/>
                          <a:cs typeface="Noto Sans"/>
                          <a:sym typeface="Noto Sans"/>
                        </a:rPr>
                        <a:t>DeQueen Mena ESC</a:t>
                      </a:r>
                      <a:endParaRPr sz="1000" b="1">
                        <a:latin typeface="Noto Sans"/>
                        <a:ea typeface="Noto Sans"/>
                        <a:cs typeface="Noto Sans"/>
                        <a:sym typeface="Noto Sans"/>
                      </a:endParaRPr>
                    </a:p>
                  </a:txBody>
                  <a:tcPr marL="45725" marR="45725"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1000" b="1">
                          <a:latin typeface="Noto Sans"/>
                          <a:ea typeface="Noto Sans"/>
                          <a:cs typeface="Noto Sans"/>
                          <a:sym typeface="Noto Sans"/>
                        </a:rPr>
                        <a:t>x</a:t>
                      </a: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08"/>
                  </a:ext>
                </a:extLst>
              </a:tr>
              <a:tr h="225125">
                <a:tc>
                  <a:txBody>
                    <a:bodyPr/>
                    <a:lstStyle/>
                    <a:p>
                      <a:pPr marL="0" lvl="0" indent="0" algn="l" rtl="0">
                        <a:spcBef>
                          <a:spcPts val="0"/>
                        </a:spcBef>
                        <a:spcAft>
                          <a:spcPts val="0"/>
                        </a:spcAft>
                        <a:buNone/>
                      </a:pPr>
                      <a:r>
                        <a:rPr lang="en" sz="1000" b="1">
                          <a:latin typeface="Noto Sans"/>
                          <a:ea typeface="Noto Sans"/>
                          <a:cs typeface="Noto Sans"/>
                          <a:sym typeface="Noto Sans"/>
                        </a:rPr>
                        <a:t>Excel by Eight</a:t>
                      </a:r>
                      <a:endParaRPr sz="1000" b="1">
                        <a:latin typeface="Noto Sans"/>
                        <a:ea typeface="Noto Sans"/>
                        <a:cs typeface="Noto Sans"/>
                        <a:sym typeface="Noto Sans"/>
                      </a:endParaRPr>
                    </a:p>
                  </a:txBody>
                  <a:tcPr marL="45725" marR="45725"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1000" b="1">
                          <a:latin typeface="Noto Sans"/>
                          <a:ea typeface="Noto Sans"/>
                          <a:cs typeface="Noto Sans"/>
                          <a:sym typeface="Noto Sans"/>
                        </a:rPr>
                        <a:t>x</a:t>
                      </a: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09"/>
                  </a:ext>
                </a:extLst>
              </a:tr>
              <a:tr h="225125">
                <a:tc>
                  <a:txBody>
                    <a:bodyPr/>
                    <a:lstStyle/>
                    <a:p>
                      <a:pPr marL="0" lvl="0" indent="0" algn="l" rtl="0">
                        <a:spcBef>
                          <a:spcPts val="0"/>
                        </a:spcBef>
                        <a:spcAft>
                          <a:spcPts val="0"/>
                        </a:spcAft>
                        <a:buNone/>
                      </a:pPr>
                      <a:r>
                        <a:rPr lang="en" sz="1000" b="1">
                          <a:latin typeface="Noto Sans"/>
                          <a:ea typeface="Noto Sans"/>
                          <a:cs typeface="Noto Sans"/>
                          <a:sym typeface="Noto Sans"/>
                        </a:rPr>
                        <a:t>Guy Fenter ESC</a:t>
                      </a:r>
                      <a:endParaRPr sz="1000" b="1">
                        <a:latin typeface="Noto Sans"/>
                        <a:ea typeface="Noto Sans"/>
                        <a:cs typeface="Noto Sans"/>
                        <a:sym typeface="Noto Sans"/>
                      </a:endParaRPr>
                    </a:p>
                  </a:txBody>
                  <a:tcPr marL="45725" marR="45725"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1000" b="1">
                          <a:latin typeface="Noto Sans"/>
                          <a:ea typeface="Noto Sans"/>
                          <a:cs typeface="Noto Sans"/>
                          <a:sym typeface="Noto Sans"/>
                        </a:rPr>
                        <a:t>x</a:t>
                      </a: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10"/>
                  </a:ext>
                </a:extLst>
              </a:tr>
              <a:tr h="225125">
                <a:tc>
                  <a:txBody>
                    <a:bodyPr/>
                    <a:lstStyle/>
                    <a:p>
                      <a:pPr marL="0" lvl="0" indent="0" algn="l" rtl="0">
                        <a:spcBef>
                          <a:spcPts val="0"/>
                        </a:spcBef>
                        <a:spcAft>
                          <a:spcPts val="0"/>
                        </a:spcAft>
                        <a:buNone/>
                      </a:pPr>
                      <a:r>
                        <a:rPr lang="en" sz="1000" b="1">
                          <a:latin typeface="Noto Sans"/>
                          <a:ea typeface="Noto Sans"/>
                          <a:cs typeface="Noto Sans"/>
                          <a:sym typeface="Noto Sans"/>
                        </a:rPr>
                        <a:t>LENA </a:t>
                      </a:r>
                      <a:endParaRPr sz="1000" b="1">
                        <a:latin typeface="Noto Sans"/>
                        <a:ea typeface="Noto Sans"/>
                        <a:cs typeface="Noto Sans"/>
                        <a:sym typeface="Noto Sans"/>
                      </a:endParaRPr>
                    </a:p>
                  </a:txBody>
                  <a:tcPr marL="45725" marR="45725"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1000" b="1">
                          <a:latin typeface="Noto Sans"/>
                          <a:ea typeface="Noto Sans"/>
                          <a:cs typeface="Noto Sans"/>
                          <a:sym typeface="Noto Sans"/>
                        </a:rPr>
                        <a:t>x</a:t>
                      </a: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11"/>
                  </a:ext>
                </a:extLst>
              </a:tr>
              <a:tr h="225125">
                <a:tc>
                  <a:txBody>
                    <a:bodyPr/>
                    <a:lstStyle/>
                    <a:p>
                      <a:pPr marL="0" lvl="0" indent="0" algn="l" rtl="0">
                        <a:spcBef>
                          <a:spcPts val="0"/>
                        </a:spcBef>
                        <a:spcAft>
                          <a:spcPts val="0"/>
                        </a:spcAft>
                        <a:buNone/>
                      </a:pPr>
                      <a:r>
                        <a:rPr lang="en" sz="1000" b="1">
                          <a:latin typeface="Noto Sans"/>
                          <a:ea typeface="Noto Sans"/>
                          <a:cs typeface="Noto Sans"/>
                          <a:sym typeface="Noto Sans"/>
                        </a:rPr>
                        <a:t>National Park College</a:t>
                      </a:r>
                      <a:endParaRPr sz="1000" b="1">
                        <a:latin typeface="Noto Sans"/>
                        <a:ea typeface="Noto Sans"/>
                        <a:cs typeface="Noto Sans"/>
                        <a:sym typeface="Noto Sans"/>
                      </a:endParaRPr>
                    </a:p>
                  </a:txBody>
                  <a:tcPr marL="45725" marR="45725"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1000" b="1">
                          <a:latin typeface="Noto Sans"/>
                          <a:ea typeface="Noto Sans"/>
                          <a:cs typeface="Noto Sans"/>
                          <a:sym typeface="Noto Sans"/>
                        </a:rPr>
                        <a:t>x</a:t>
                      </a: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12"/>
                  </a:ext>
                </a:extLst>
              </a:tr>
              <a:tr h="225125">
                <a:tc>
                  <a:txBody>
                    <a:bodyPr/>
                    <a:lstStyle/>
                    <a:p>
                      <a:pPr marL="0" lvl="0" indent="0" algn="l" rtl="0">
                        <a:spcBef>
                          <a:spcPts val="0"/>
                        </a:spcBef>
                        <a:spcAft>
                          <a:spcPts val="0"/>
                        </a:spcAft>
                        <a:buNone/>
                      </a:pPr>
                      <a:r>
                        <a:rPr lang="en" sz="1000" b="1">
                          <a:latin typeface="Noto Sans"/>
                          <a:ea typeface="Noto Sans"/>
                          <a:cs typeface="Noto Sans"/>
                          <a:sym typeface="Noto Sans"/>
                        </a:rPr>
                        <a:t>Northeast ESC</a:t>
                      </a:r>
                      <a:endParaRPr sz="1000" b="1">
                        <a:latin typeface="Noto Sans"/>
                        <a:ea typeface="Noto Sans"/>
                        <a:cs typeface="Noto Sans"/>
                        <a:sym typeface="Noto Sans"/>
                      </a:endParaRPr>
                    </a:p>
                  </a:txBody>
                  <a:tcPr marL="45725" marR="45725"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1000" b="1">
                          <a:latin typeface="Noto Sans"/>
                          <a:ea typeface="Noto Sans"/>
                          <a:cs typeface="Noto Sans"/>
                          <a:sym typeface="Noto Sans"/>
                        </a:rPr>
                        <a:t>x</a:t>
                      </a: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13"/>
                  </a:ext>
                </a:extLst>
              </a:tr>
              <a:tr h="225125">
                <a:tc>
                  <a:txBody>
                    <a:bodyPr/>
                    <a:lstStyle/>
                    <a:p>
                      <a:pPr marL="0" lvl="0" indent="0" algn="l" rtl="0">
                        <a:spcBef>
                          <a:spcPts val="0"/>
                        </a:spcBef>
                        <a:spcAft>
                          <a:spcPts val="0"/>
                        </a:spcAft>
                        <a:buNone/>
                      </a:pPr>
                      <a:r>
                        <a:rPr lang="en" sz="1000" b="1">
                          <a:latin typeface="Noto Sans"/>
                          <a:ea typeface="Noto Sans"/>
                          <a:cs typeface="Noto Sans"/>
                          <a:sym typeface="Noto Sans"/>
                        </a:rPr>
                        <a:t>North Central ESC</a:t>
                      </a:r>
                      <a:endParaRPr sz="1000" b="1">
                        <a:latin typeface="Noto Sans"/>
                        <a:ea typeface="Noto Sans"/>
                        <a:cs typeface="Noto Sans"/>
                        <a:sym typeface="Noto Sans"/>
                      </a:endParaRPr>
                    </a:p>
                  </a:txBody>
                  <a:tcPr marL="45725" marR="45725"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1000" b="1">
                          <a:latin typeface="Noto Sans"/>
                          <a:ea typeface="Noto Sans"/>
                          <a:cs typeface="Noto Sans"/>
                          <a:sym typeface="Noto Sans"/>
                        </a:rPr>
                        <a:t>x</a:t>
                      </a: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14"/>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6"/>
          <p:cNvSpPr/>
          <p:nvPr/>
        </p:nvSpPr>
        <p:spPr>
          <a:xfrm>
            <a:off x="0" y="4300"/>
            <a:ext cx="9225900" cy="1147800"/>
          </a:xfrm>
          <a:prstGeom prst="rect">
            <a:avLst/>
          </a:prstGeom>
          <a:solidFill>
            <a:srgbClr val="156F49"/>
          </a:solidFill>
          <a:ln w="9525" cap="flat" cmpd="sng">
            <a:solidFill>
              <a:schemeClr val="dk2"/>
            </a:solidFill>
            <a:prstDash val="solid"/>
            <a:round/>
            <a:headEnd type="none" w="sm" len="sm"/>
            <a:tailEnd type="none" w="sm" len="sm"/>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30" name="Google Shape;230;p46"/>
          <p:cNvSpPr txBox="1"/>
          <p:nvPr/>
        </p:nvSpPr>
        <p:spPr>
          <a:xfrm>
            <a:off x="353625" y="353800"/>
            <a:ext cx="8115300" cy="448800"/>
          </a:xfrm>
          <a:prstGeom prst="rect">
            <a:avLst/>
          </a:prstGeom>
          <a:noFill/>
          <a:ln>
            <a:noFill/>
          </a:ln>
        </p:spPr>
        <p:txBody>
          <a:bodyPr spcFirstLastPara="1" wrap="square" lIns="0" tIns="0" rIns="0" bIns="0" anchor="t" anchorCtr="0">
            <a:noAutofit/>
          </a:bodyPr>
          <a:lstStyle/>
          <a:p>
            <a:pPr marL="0" lvl="0" indent="0" algn="l" rtl="0">
              <a:lnSpc>
                <a:spcPct val="140000"/>
              </a:lnSpc>
              <a:spcBef>
                <a:spcPts val="0"/>
              </a:spcBef>
              <a:spcAft>
                <a:spcPts val="0"/>
              </a:spcAft>
              <a:buClr>
                <a:schemeClr val="dk1"/>
              </a:buClr>
              <a:buSzPts val="2200"/>
              <a:buFont typeface="Arial"/>
              <a:buNone/>
            </a:pPr>
            <a:r>
              <a:rPr lang="en" sz="3400" b="1">
                <a:solidFill>
                  <a:schemeClr val="lt1"/>
                </a:solidFill>
                <a:latin typeface="Noto Sans"/>
                <a:ea typeface="Noto Sans"/>
                <a:cs typeface="Noto Sans"/>
                <a:sym typeface="Noto Sans"/>
              </a:rPr>
              <a:t>Overview: 2026 Professional Services Grantees</a:t>
            </a:r>
            <a:endParaRPr sz="3400" b="1">
              <a:solidFill>
                <a:schemeClr val="lt1"/>
              </a:solidFill>
              <a:latin typeface="Noto Sans"/>
              <a:ea typeface="Noto Sans"/>
              <a:cs typeface="Noto Sans"/>
              <a:sym typeface="Noto Sans"/>
            </a:endParaRPr>
          </a:p>
          <a:p>
            <a:pPr marL="0" marR="0" lvl="0" indent="0" algn="l" rtl="0">
              <a:lnSpc>
                <a:spcPct val="140000"/>
              </a:lnSpc>
              <a:spcBef>
                <a:spcPts val="0"/>
              </a:spcBef>
              <a:spcAft>
                <a:spcPts val="0"/>
              </a:spcAft>
              <a:buClr>
                <a:srgbClr val="000000"/>
              </a:buClr>
              <a:buSzPts val="2200"/>
              <a:buFont typeface="Arial"/>
              <a:buNone/>
            </a:pPr>
            <a:endParaRPr sz="3400" b="1">
              <a:solidFill>
                <a:schemeClr val="lt1"/>
              </a:solidFill>
              <a:latin typeface="Noto Sans"/>
              <a:ea typeface="Noto Sans"/>
              <a:cs typeface="Noto Sans"/>
              <a:sym typeface="Noto Sans"/>
            </a:endParaRPr>
          </a:p>
          <a:p>
            <a:pPr marL="0" marR="0" lvl="0" indent="0" algn="l" rtl="0">
              <a:lnSpc>
                <a:spcPct val="140000"/>
              </a:lnSpc>
              <a:spcBef>
                <a:spcPts val="0"/>
              </a:spcBef>
              <a:spcAft>
                <a:spcPts val="0"/>
              </a:spcAft>
              <a:buClr>
                <a:srgbClr val="000000"/>
              </a:buClr>
              <a:buSzPts val="2200"/>
              <a:buFont typeface="Arial"/>
              <a:buNone/>
            </a:pPr>
            <a:endParaRPr sz="2200" b="1" i="0" u="none" strike="noStrike" cap="none">
              <a:solidFill>
                <a:schemeClr val="lt1"/>
              </a:solidFill>
              <a:latin typeface="Noto Sans"/>
              <a:ea typeface="Noto Sans"/>
              <a:cs typeface="Noto Sans"/>
              <a:sym typeface="Noto Sans"/>
            </a:endParaRPr>
          </a:p>
        </p:txBody>
      </p:sp>
      <p:sp>
        <p:nvSpPr>
          <p:cNvPr id="231" name="Google Shape;231;p46"/>
          <p:cNvSpPr txBox="1"/>
          <p:nvPr/>
        </p:nvSpPr>
        <p:spPr>
          <a:xfrm>
            <a:off x="456913" y="1508612"/>
            <a:ext cx="7569600" cy="277200"/>
          </a:xfrm>
          <a:prstGeom prst="rect">
            <a:avLst/>
          </a:prstGeom>
          <a:noFill/>
          <a:ln>
            <a:noFill/>
          </a:ln>
        </p:spPr>
        <p:txBody>
          <a:bodyPr spcFirstLastPara="1" wrap="square" lIns="0" tIns="0" rIns="0" bIns="0" anchor="t" anchorCtr="0">
            <a:spAutoFit/>
          </a:bodyPr>
          <a:lstStyle/>
          <a:p>
            <a:pPr marL="0" marR="0" lvl="0" indent="0" algn="l" rtl="0">
              <a:lnSpc>
                <a:spcPct val="140014"/>
              </a:lnSpc>
              <a:spcBef>
                <a:spcPts val="0"/>
              </a:spcBef>
              <a:spcAft>
                <a:spcPts val="0"/>
              </a:spcAft>
              <a:buClr>
                <a:srgbClr val="000000"/>
              </a:buClr>
              <a:buSzPts val="1300"/>
              <a:buFont typeface="Arial"/>
              <a:buNone/>
            </a:pPr>
            <a:r>
              <a:rPr lang="en" sz="1800">
                <a:latin typeface="Noto Sans"/>
                <a:ea typeface="Noto Sans"/>
                <a:cs typeface="Noto Sans"/>
                <a:sym typeface="Noto Sans"/>
              </a:rPr>
              <a:t>Insert text here</a:t>
            </a:r>
            <a:endParaRPr sz="1800" b="0" i="0" u="none" strike="noStrike" cap="none">
              <a:solidFill>
                <a:srgbClr val="000000"/>
              </a:solidFill>
              <a:latin typeface="Noto Sans"/>
              <a:ea typeface="Noto Sans"/>
              <a:cs typeface="Noto Sans"/>
              <a:sym typeface="Noto Sans"/>
            </a:endParaRPr>
          </a:p>
        </p:txBody>
      </p:sp>
      <p:sp>
        <p:nvSpPr>
          <p:cNvPr id="232" name="Google Shape;232;p46"/>
          <p:cNvSpPr txBox="1"/>
          <p:nvPr/>
        </p:nvSpPr>
        <p:spPr>
          <a:xfrm>
            <a:off x="204975" y="1457700"/>
            <a:ext cx="1972800" cy="2457000"/>
          </a:xfrm>
          <a:prstGeom prst="rect">
            <a:avLst/>
          </a:prstGeom>
          <a:solidFill>
            <a:srgbClr val="F3F3F3"/>
          </a:solidFill>
          <a:ln w="9525" cap="flat" cmpd="sng">
            <a:solidFill>
              <a:srgbClr val="1F497D"/>
            </a:solidFill>
            <a:prstDash val="solid"/>
            <a:round/>
            <a:headEnd type="none" w="sm" len="sm"/>
            <a:tailEnd type="none" w="sm" len="sm"/>
          </a:ln>
        </p:spPr>
        <p:txBody>
          <a:bodyPr spcFirstLastPara="1" wrap="square" lIns="45725" tIns="22850" rIns="45725" bIns="22850" anchor="ctr" anchorCtr="0">
            <a:normAutofit fontScale="92500" lnSpcReduction="10000"/>
          </a:bodyPr>
          <a:lstStyle/>
          <a:p>
            <a:pPr marL="0" lvl="0" indent="0" algn="l" rtl="0">
              <a:lnSpc>
                <a:spcPct val="115000"/>
              </a:lnSpc>
              <a:spcBef>
                <a:spcPts val="300"/>
              </a:spcBef>
              <a:spcAft>
                <a:spcPts val="0"/>
              </a:spcAft>
              <a:buNone/>
            </a:pPr>
            <a:r>
              <a:rPr lang="en" sz="1700" b="1">
                <a:solidFill>
                  <a:srgbClr val="1F497D"/>
                </a:solidFill>
                <a:latin typeface="Calibri"/>
                <a:ea typeface="Calibri"/>
                <a:cs typeface="Calibri"/>
                <a:sym typeface="Calibri"/>
              </a:rPr>
              <a:t>Each grantee brings unique expertise, and collectively grantees will help ensure that providers across the state have access to consistent, high-quality professional support.</a:t>
            </a:r>
            <a:endParaRPr sz="1700" b="1">
              <a:solidFill>
                <a:srgbClr val="1F497D"/>
              </a:solidFill>
              <a:latin typeface="Calibri"/>
              <a:ea typeface="Calibri"/>
              <a:cs typeface="Calibri"/>
              <a:sym typeface="Calibri"/>
            </a:endParaRPr>
          </a:p>
        </p:txBody>
      </p:sp>
      <p:graphicFrame>
        <p:nvGraphicFramePr>
          <p:cNvPr id="233" name="Google Shape;233;p46"/>
          <p:cNvGraphicFramePr/>
          <p:nvPr/>
        </p:nvGraphicFramePr>
        <p:xfrm>
          <a:off x="2357200" y="1257563"/>
          <a:ext cx="6668850" cy="3619725"/>
        </p:xfrm>
        <a:graphic>
          <a:graphicData uri="http://schemas.openxmlformats.org/drawingml/2006/table">
            <a:tbl>
              <a:tblPr>
                <a:noFill/>
                <a:tableStyleId>{57351755-F3D6-4030-BB98-BE78FFD452A4}</a:tableStyleId>
              </a:tblPr>
              <a:tblGrid>
                <a:gridCol w="2508575">
                  <a:extLst>
                    <a:ext uri="{9D8B030D-6E8A-4147-A177-3AD203B41FA5}">
                      <a16:colId xmlns:a16="http://schemas.microsoft.com/office/drawing/2014/main" val="20000"/>
                    </a:ext>
                  </a:extLst>
                </a:gridCol>
                <a:gridCol w="1117875">
                  <a:extLst>
                    <a:ext uri="{9D8B030D-6E8A-4147-A177-3AD203B41FA5}">
                      <a16:colId xmlns:a16="http://schemas.microsoft.com/office/drawing/2014/main" val="20001"/>
                    </a:ext>
                  </a:extLst>
                </a:gridCol>
                <a:gridCol w="1607100">
                  <a:extLst>
                    <a:ext uri="{9D8B030D-6E8A-4147-A177-3AD203B41FA5}">
                      <a16:colId xmlns:a16="http://schemas.microsoft.com/office/drawing/2014/main" val="20002"/>
                    </a:ext>
                  </a:extLst>
                </a:gridCol>
                <a:gridCol w="1435300">
                  <a:extLst>
                    <a:ext uri="{9D8B030D-6E8A-4147-A177-3AD203B41FA5}">
                      <a16:colId xmlns:a16="http://schemas.microsoft.com/office/drawing/2014/main" val="20003"/>
                    </a:ext>
                  </a:extLst>
                </a:gridCol>
              </a:tblGrid>
              <a:tr h="246675">
                <a:tc rowSpan="2">
                  <a:txBody>
                    <a:bodyPr/>
                    <a:lstStyle/>
                    <a:p>
                      <a:pPr marL="0" lvl="0" indent="0" algn="l" rtl="0">
                        <a:spcBef>
                          <a:spcPts val="0"/>
                        </a:spcBef>
                        <a:spcAft>
                          <a:spcPts val="0"/>
                        </a:spcAft>
                        <a:buNone/>
                      </a:pPr>
                      <a:r>
                        <a:rPr lang="en" sz="1000" b="1">
                          <a:solidFill>
                            <a:schemeClr val="lt1"/>
                          </a:solidFill>
                          <a:latin typeface="Noto Sans"/>
                          <a:ea typeface="Noto Sans"/>
                          <a:cs typeface="Noto Sans"/>
                          <a:sym typeface="Noto Sans"/>
                        </a:rPr>
                        <a:t>Grantee</a:t>
                      </a:r>
                      <a:endParaRPr sz="1000" b="1">
                        <a:solidFill>
                          <a:schemeClr val="lt1"/>
                        </a:solidFill>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1F497D"/>
                    </a:solidFill>
                  </a:tcPr>
                </a:tc>
                <a:tc gridSpan="3">
                  <a:txBody>
                    <a:bodyPr/>
                    <a:lstStyle/>
                    <a:p>
                      <a:pPr marL="0" lvl="0" indent="0" algn="ctr" rtl="0">
                        <a:spcBef>
                          <a:spcPts val="0"/>
                        </a:spcBef>
                        <a:spcAft>
                          <a:spcPts val="0"/>
                        </a:spcAft>
                        <a:buNone/>
                      </a:pPr>
                      <a:r>
                        <a:rPr lang="en" sz="1000" b="1">
                          <a:solidFill>
                            <a:schemeClr val="lt1"/>
                          </a:solidFill>
                          <a:latin typeface="Noto Sans"/>
                          <a:ea typeface="Noto Sans"/>
                          <a:cs typeface="Noto Sans"/>
                          <a:sym typeface="Noto Sans"/>
                        </a:rPr>
                        <a:t>Subject Area</a:t>
                      </a:r>
                      <a:endParaRPr sz="1000" b="1">
                        <a:solidFill>
                          <a:schemeClr val="lt1"/>
                        </a:solidFill>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1F497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0025">
                <a:tc vMerge="1">
                  <a:txBody>
                    <a:bodyPr/>
                    <a:lstStyle/>
                    <a:p>
                      <a:endParaRPr lang="en-US"/>
                    </a:p>
                  </a:txBody>
                  <a:tcPr/>
                </a:tc>
                <a:tc>
                  <a:txBody>
                    <a:bodyPr/>
                    <a:lstStyle/>
                    <a:p>
                      <a:pPr marL="0" lvl="0" indent="0" algn="l" rtl="0">
                        <a:spcBef>
                          <a:spcPts val="0"/>
                        </a:spcBef>
                        <a:spcAft>
                          <a:spcPts val="0"/>
                        </a:spcAft>
                        <a:buNone/>
                      </a:pPr>
                      <a:r>
                        <a:rPr lang="en" sz="1000" b="1">
                          <a:solidFill>
                            <a:schemeClr val="lt1"/>
                          </a:solidFill>
                          <a:latin typeface="Noto Sans"/>
                          <a:ea typeface="Noto Sans"/>
                          <a:cs typeface="Noto Sans"/>
                          <a:sym typeface="Noto Sans"/>
                        </a:rPr>
                        <a:t>Adult Child Interactions</a:t>
                      </a:r>
                      <a:endParaRPr sz="1000" b="1">
                        <a:solidFill>
                          <a:schemeClr val="lt1"/>
                        </a:solidFill>
                        <a:latin typeface="Noto Sans"/>
                        <a:ea typeface="Noto Sans"/>
                        <a:cs typeface="Noto Sans"/>
                        <a:sym typeface="Noto Sans"/>
                      </a:endParaRPr>
                    </a:p>
                  </a:txBody>
                  <a:tcPr marL="45725" marR="45725"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1F497D"/>
                    </a:solidFill>
                  </a:tcPr>
                </a:tc>
                <a:tc>
                  <a:txBody>
                    <a:bodyPr/>
                    <a:lstStyle/>
                    <a:p>
                      <a:pPr marL="0" lvl="0" indent="0" algn="l" rtl="0">
                        <a:spcBef>
                          <a:spcPts val="0"/>
                        </a:spcBef>
                        <a:spcAft>
                          <a:spcPts val="0"/>
                        </a:spcAft>
                        <a:buNone/>
                      </a:pPr>
                      <a:r>
                        <a:rPr lang="en" sz="1000" b="1">
                          <a:solidFill>
                            <a:schemeClr val="lt1"/>
                          </a:solidFill>
                          <a:latin typeface="Noto Sans"/>
                          <a:ea typeface="Noto Sans"/>
                          <a:cs typeface="Noto Sans"/>
                          <a:sym typeface="Noto Sans"/>
                        </a:rPr>
                        <a:t>HQIM and Child Assessment</a:t>
                      </a:r>
                      <a:endParaRPr sz="1000" b="1">
                        <a:solidFill>
                          <a:schemeClr val="lt1"/>
                        </a:solidFill>
                        <a:latin typeface="Noto Sans"/>
                        <a:ea typeface="Noto Sans"/>
                        <a:cs typeface="Noto Sans"/>
                        <a:sym typeface="Noto Sans"/>
                      </a:endParaRPr>
                    </a:p>
                  </a:txBody>
                  <a:tcPr marL="45725" marR="45725"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1F497D"/>
                    </a:solidFill>
                  </a:tcPr>
                </a:tc>
                <a:tc>
                  <a:txBody>
                    <a:bodyPr/>
                    <a:lstStyle/>
                    <a:p>
                      <a:pPr marL="0" lvl="0" indent="0" algn="l" rtl="0">
                        <a:spcBef>
                          <a:spcPts val="0"/>
                        </a:spcBef>
                        <a:spcAft>
                          <a:spcPts val="0"/>
                        </a:spcAft>
                        <a:buNone/>
                      </a:pPr>
                      <a:r>
                        <a:rPr lang="en" sz="1000" b="1">
                          <a:solidFill>
                            <a:schemeClr val="lt1"/>
                          </a:solidFill>
                          <a:latin typeface="Noto Sans"/>
                          <a:ea typeface="Noto Sans"/>
                          <a:cs typeface="Noto Sans"/>
                          <a:sym typeface="Noto Sans"/>
                        </a:rPr>
                        <a:t>Foundational Support</a:t>
                      </a:r>
                      <a:endParaRPr sz="1000" b="1">
                        <a:solidFill>
                          <a:schemeClr val="lt1"/>
                        </a:solidFill>
                        <a:latin typeface="Noto Sans"/>
                        <a:ea typeface="Noto Sans"/>
                        <a:cs typeface="Noto Sans"/>
                        <a:sym typeface="Noto Sans"/>
                      </a:endParaRPr>
                    </a:p>
                  </a:txBody>
                  <a:tcPr marL="45725" marR="45725"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1F497D"/>
                    </a:solidFill>
                  </a:tcPr>
                </a:tc>
                <a:extLst>
                  <a:ext uri="{0D108BD9-81ED-4DB2-BD59-A6C34878D82A}">
                    <a16:rowId xmlns:a16="http://schemas.microsoft.com/office/drawing/2014/main" val="10001"/>
                  </a:ext>
                </a:extLst>
              </a:tr>
              <a:tr h="254925">
                <a:tc>
                  <a:txBody>
                    <a:bodyPr/>
                    <a:lstStyle/>
                    <a:p>
                      <a:pPr marL="0" lvl="0" indent="0" algn="l" rtl="0">
                        <a:spcBef>
                          <a:spcPts val="0"/>
                        </a:spcBef>
                        <a:spcAft>
                          <a:spcPts val="0"/>
                        </a:spcAft>
                        <a:buNone/>
                      </a:pPr>
                      <a:r>
                        <a:rPr lang="en" sz="1000" b="1">
                          <a:latin typeface="Noto Sans"/>
                          <a:ea typeface="Noto Sans"/>
                          <a:cs typeface="Noto Sans"/>
                          <a:sym typeface="Noto Sans"/>
                        </a:rPr>
                        <a:t>OUR ESC</a:t>
                      </a:r>
                      <a:endParaRPr sz="1000" b="1">
                        <a:latin typeface="Noto Sans"/>
                        <a:ea typeface="Noto Sans"/>
                        <a:cs typeface="Noto Sans"/>
                        <a:sym typeface="Noto Sans"/>
                      </a:endParaRPr>
                    </a:p>
                  </a:txBody>
                  <a:tcPr marL="45725" marR="45725"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1000" b="1">
                          <a:latin typeface="Noto Sans"/>
                          <a:ea typeface="Noto Sans"/>
                          <a:cs typeface="Noto Sans"/>
                          <a:sym typeface="Noto Sans"/>
                        </a:rPr>
                        <a:t>x</a:t>
                      </a: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02"/>
                  </a:ext>
                </a:extLst>
              </a:tr>
              <a:tr h="246675">
                <a:tc>
                  <a:txBody>
                    <a:bodyPr/>
                    <a:lstStyle/>
                    <a:p>
                      <a:pPr marL="0" lvl="0" indent="0" algn="l" rtl="0">
                        <a:spcBef>
                          <a:spcPts val="0"/>
                        </a:spcBef>
                        <a:spcAft>
                          <a:spcPts val="0"/>
                        </a:spcAft>
                        <a:buNone/>
                      </a:pPr>
                      <a:r>
                        <a:rPr lang="en" sz="1000" b="1">
                          <a:latin typeface="Noto Sans"/>
                          <a:ea typeface="Noto Sans"/>
                          <a:cs typeface="Noto Sans"/>
                          <a:sym typeface="Noto Sans"/>
                        </a:rPr>
                        <a:t>Really Great Reading</a:t>
                      </a:r>
                      <a:endParaRPr sz="1000" b="1">
                        <a:latin typeface="Noto Sans"/>
                        <a:ea typeface="Noto Sans"/>
                        <a:cs typeface="Noto Sans"/>
                        <a:sym typeface="Noto Sans"/>
                      </a:endParaRPr>
                    </a:p>
                  </a:txBody>
                  <a:tcPr marL="45725" marR="45725"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1000" b="1">
                          <a:latin typeface="Noto Sans"/>
                          <a:ea typeface="Noto Sans"/>
                          <a:cs typeface="Noto Sans"/>
                          <a:sym typeface="Noto Sans"/>
                        </a:rPr>
                        <a:t>x*</a:t>
                      </a: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03"/>
                  </a:ext>
                </a:extLst>
              </a:tr>
              <a:tr h="246675">
                <a:tc>
                  <a:txBody>
                    <a:bodyPr/>
                    <a:lstStyle/>
                    <a:p>
                      <a:pPr marL="0" lvl="0" indent="0" algn="l" rtl="0">
                        <a:spcBef>
                          <a:spcPts val="0"/>
                        </a:spcBef>
                        <a:spcAft>
                          <a:spcPts val="0"/>
                        </a:spcAft>
                        <a:buNone/>
                      </a:pPr>
                      <a:r>
                        <a:rPr lang="en" sz="1000" b="1">
                          <a:latin typeface="Noto Sans"/>
                          <a:ea typeface="Noto Sans"/>
                          <a:cs typeface="Noto Sans"/>
                          <a:sym typeface="Noto Sans"/>
                        </a:rPr>
                        <a:t>SEARK ESC</a:t>
                      </a:r>
                      <a:endParaRPr sz="1000" b="1">
                        <a:latin typeface="Noto Sans"/>
                        <a:ea typeface="Noto Sans"/>
                        <a:cs typeface="Noto Sans"/>
                        <a:sym typeface="Noto Sans"/>
                      </a:endParaRPr>
                    </a:p>
                  </a:txBody>
                  <a:tcPr marL="45725" marR="45725"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1000" b="1">
                          <a:solidFill>
                            <a:schemeClr val="dk1"/>
                          </a:solidFill>
                          <a:latin typeface="Noto Sans"/>
                          <a:ea typeface="Noto Sans"/>
                          <a:cs typeface="Noto Sans"/>
                          <a:sym typeface="Noto Sans"/>
                        </a:rPr>
                        <a:t>x</a:t>
                      </a: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04"/>
                  </a:ext>
                </a:extLst>
              </a:tr>
              <a:tr h="254925">
                <a:tc>
                  <a:txBody>
                    <a:bodyPr/>
                    <a:lstStyle/>
                    <a:p>
                      <a:pPr marL="0" lvl="0" indent="0" algn="l" rtl="0">
                        <a:spcBef>
                          <a:spcPts val="0"/>
                        </a:spcBef>
                        <a:spcAft>
                          <a:spcPts val="0"/>
                        </a:spcAft>
                        <a:buNone/>
                      </a:pPr>
                      <a:r>
                        <a:rPr lang="en" sz="1000" b="1">
                          <a:latin typeface="Noto Sans"/>
                          <a:ea typeface="Noto Sans"/>
                          <a:cs typeface="Noto Sans"/>
                          <a:sym typeface="Noto Sans"/>
                        </a:rPr>
                        <a:t>SWAEC</a:t>
                      </a:r>
                      <a:endParaRPr sz="1000" b="1">
                        <a:latin typeface="Noto Sans"/>
                        <a:ea typeface="Noto Sans"/>
                        <a:cs typeface="Noto Sans"/>
                        <a:sym typeface="Noto Sans"/>
                      </a:endParaRPr>
                    </a:p>
                  </a:txBody>
                  <a:tcPr marL="45725" marR="45725"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1000" b="1">
                          <a:latin typeface="Noto Sans"/>
                          <a:ea typeface="Noto Sans"/>
                          <a:cs typeface="Noto Sans"/>
                          <a:sym typeface="Noto Sans"/>
                        </a:rPr>
                        <a:t>x</a:t>
                      </a: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05"/>
                  </a:ext>
                </a:extLst>
              </a:tr>
              <a:tr h="246675">
                <a:tc>
                  <a:txBody>
                    <a:bodyPr/>
                    <a:lstStyle/>
                    <a:p>
                      <a:pPr marL="0" lvl="0" indent="0" algn="l" rtl="0">
                        <a:spcBef>
                          <a:spcPts val="0"/>
                        </a:spcBef>
                        <a:spcAft>
                          <a:spcPts val="0"/>
                        </a:spcAft>
                        <a:buNone/>
                      </a:pPr>
                      <a:r>
                        <a:rPr lang="en" sz="1000" b="1">
                          <a:latin typeface="Noto Sans"/>
                          <a:ea typeface="Noto Sans"/>
                          <a:cs typeface="Noto Sans"/>
                          <a:sym typeface="Noto Sans"/>
                        </a:rPr>
                        <a:t>UAMS</a:t>
                      </a:r>
                      <a:endParaRPr sz="1000" b="1">
                        <a:latin typeface="Noto Sans"/>
                        <a:ea typeface="Noto Sans"/>
                        <a:cs typeface="Noto Sans"/>
                        <a:sym typeface="Noto Sans"/>
                      </a:endParaRPr>
                    </a:p>
                  </a:txBody>
                  <a:tcPr marL="45725" marR="45725"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1000" b="1">
                          <a:latin typeface="Noto Sans"/>
                          <a:ea typeface="Noto Sans"/>
                          <a:cs typeface="Noto Sans"/>
                          <a:sym typeface="Noto Sans"/>
                        </a:rPr>
                        <a:t>x</a:t>
                      </a: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06"/>
                  </a:ext>
                </a:extLst>
              </a:tr>
              <a:tr h="252525">
                <a:tc>
                  <a:txBody>
                    <a:bodyPr/>
                    <a:lstStyle/>
                    <a:p>
                      <a:pPr marL="0" lvl="0" indent="0" algn="l" rtl="0">
                        <a:spcBef>
                          <a:spcPts val="0"/>
                        </a:spcBef>
                        <a:spcAft>
                          <a:spcPts val="0"/>
                        </a:spcAft>
                        <a:buNone/>
                      </a:pPr>
                      <a:r>
                        <a:rPr lang="en" sz="1000" b="1">
                          <a:latin typeface="Noto Sans"/>
                          <a:ea typeface="Noto Sans"/>
                          <a:cs typeface="Noto Sans"/>
                          <a:sym typeface="Noto Sans"/>
                        </a:rPr>
                        <a:t>University of Arkansas Partners</a:t>
                      </a:r>
                      <a:endParaRPr sz="1000" b="1">
                        <a:latin typeface="Noto Sans"/>
                        <a:ea typeface="Noto Sans"/>
                        <a:cs typeface="Noto Sans"/>
                        <a:sym typeface="Noto Sans"/>
                      </a:endParaRPr>
                    </a:p>
                  </a:txBody>
                  <a:tcPr marL="45725" marR="45725"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1000" b="1">
                          <a:latin typeface="Noto Sans"/>
                          <a:ea typeface="Noto Sans"/>
                          <a:cs typeface="Noto Sans"/>
                          <a:sym typeface="Noto Sans"/>
                        </a:rPr>
                        <a:t>x</a:t>
                      </a: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1000" b="1">
                          <a:latin typeface="Noto Sans"/>
                          <a:ea typeface="Noto Sans"/>
                          <a:cs typeface="Noto Sans"/>
                          <a:sym typeface="Noto Sans"/>
                        </a:rPr>
                        <a:t>x</a:t>
                      </a: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1000" b="1">
                          <a:latin typeface="Noto Sans"/>
                          <a:ea typeface="Noto Sans"/>
                          <a:cs typeface="Noto Sans"/>
                          <a:sym typeface="Noto Sans"/>
                        </a:rPr>
                        <a:t>x</a:t>
                      </a: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07"/>
                  </a:ext>
                </a:extLst>
              </a:tr>
              <a:tr h="246675">
                <a:tc>
                  <a:txBody>
                    <a:bodyPr/>
                    <a:lstStyle/>
                    <a:p>
                      <a:pPr marL="0" lvl="0" indent="0" algn="l" rtl="0">
                        <a:spcBef>
                          <a:spcPts val="0"/>
                        </a:spcBef>
                        <a:spcAft>
                          <a:spcPts val="0"/>
                        </a:spcAft>
                        <a:buNone/>
                      </a:pPr>
                      <a:r>
                        <a:rPr lang="en" sz="1000" b="1">
                          <a:latin typeface="Noto Sans"/>
                          <a:ea typeface="Noto Sans"/>
                          <a:cs typeface="Noto Sans"/>
                          <a:sym typeface="Noto Sans"/>
                        </a:rPr>
                        <a:t>University of Arkansas ECEP</a:t>
                      </a:r>
                      <a:endParaRPr sz="1000" b="1">
                        <a:latin typeface="Noto Sans"/>
                        <a:ea typeface="Noto Sans"/>
                        <a:cs typeface="Noto Sans"/>
                        <a:sym typeface="Noto Sans"/>
                      </a:endParaRPr>
                    </a:p>
                  </a:txBody>
                  <a:tcPr marL="45725" marR="45725"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1000" b="1">
                          <a:latin typeface="Noto Sans"/>
                          <a:ea typeface="Noto Sans"/>
                          <a:cs typeface="Noto Sans"/>
                          <a:sym typeface="Noto Sans"/>
                        </a:rPr>
                        <a:t>x</a:t>
                      </a: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1000" b="1">
                          <a:latin typeface="Noto Sans"/>
                          <a:ea typeface="Noto Sans"/>
                          <a:cs typeface="Noto Sans"/>
                          <a:sym typeface="Noto Sans"/>
                        </a:rPr>
                        <a:t>x</a:t>
                      </a: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1000" b="1">
                          <a:latin typeface="Noto Sans"/>
                          <a:ea typeface="Noto Sans"/>
                          <a:cs typeface="Noto Sans"/>
                          <a:sym typeface="Noto Sans"/>
                        </a:rPr>
                        <a:t>x</a:t>
                      </a: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08"/>
                  </a:ext>
                </a:extLst>
              </a:tr>
              <a:tr h="246675">
                <a:tc>
                  <a:txBody>
                    <a:bodyPr/>
                    <a:lstStyle/>
                    <a:p>
                      <a:pPr marL="0" lvl="0" indent="0" algn="l" rtl="0">
                        <a:spcBef>
                          <a:spcPts val="0"/>
                        </a:spcBef>
                        <a:spcAft>
                          <a:spcPts val="0"/>
                        </a:spcAft>
                        <a:buNone/>
                      </a:pPr>
                      <a:r>
                        <a:rPr lang="en" sz="1000" b="1">
                          <a:latin typeface="Noto Sans"/>
                          <a:ea typeface="Noto Sans"/>
                          <a:cs typeface="Noto Sans"/>
                          <a:sym typeface="Noto Sans"/>
                        </a:rPr>
                        <a:t>White River PDD</a:t>
                      </a:r>
                      <a:endParaRPr sz="1000" b="1">
                        <a:latin typeface="Noto Sans"/>
                        <a:ea typeface="Noto Sans"/>
                        <a:cs typeface="Noto Sans"/>
                        <a:sym typeface="Noto Sans"/>
                      </a:endParaRPr>
                    </a:p>
                  </a:txBody>
                  <a:tcPr marL="45725" marR="45725"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1000" b="1">
                          <a:latin typeface="Noto Sans"/>
                          <a:ea typeface="Noto Sans"/>
                          <a:cs typeface="Noto Sans"/>
                          <a:sym typeface="Noto Sans"/>
                        </a:rPr>
                        <a:t>x</a:t>
                      </a: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09"/>
                  </a:ext>
                </a:extLst>
              </a:tr>
              <a:tr h="246675">
                <a:tc>
                  <a:txBody>
                    <a:bodyPr/>
                    <a:lstStyle/>
                    <a:p>
                      <a:pPr marL="0" lvl="0" indent="0" algn="l" rtl="0">
                        <a:spcBef>
                          <a:spcPts val="0"/>
                        </a:spcBef>
                        <a:spcAft>
                          <a:spcPts val="0"/>
                        </a:spcAft>
                        <a:buClr>
                          <a:schemeClr val="dk1"/>
                        </a:buClr>
                        <a:buSzPts val="600"/>
                        <a:buFont typeface="Arial"/>
                        <a:buNone/>
                      </a:pPr>
                      <a:r>
                        <a:rPr lang="en" sz="1000" b="1">
                          <a:solidFill>
                            <a:schemeClr val="dk1"/>
                          </a:solidFill>
                          <a:latin typeface="Noto Sans"/>
                          <a:ea typeface="Noto Sans"/>
                          <a:cs typeface="Noto Sans"/>
                          <a:sym typeface="Noto Sans"/>
                        </a:rPr>
                        <a:t>Arkansas Children's Hospital</a:t>
                      </a:r>
                      <a:endParaRPr sz="1000">
                        <a:latin typeface="Noto Sans"/>
                        <a:ea typeface="Noto Sans"/>
                        <a:cs typeface="Noto Sans"/>
                        <a:sym typeface="Noto Sans"/>
                      </a:endParaRPr>
                    </a:p>
                  </a:txBody>
                  <a:tcPr marL="45725" marR="45725"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gridSpan="3">
                  <a:txBody>
                    <a:bodyPr/>
                    <a:lstStyle/>
                    <a:p>
                      <a:pPr marL="0" lvl="0" indent="0" algn="l" rtl="0">
                        <a:spcBef>
                          <a:spcPts val="0"/>
                        </a:spcBef>
                        <a:spcAft>
                          <a:spcPts val="0"/>
                        </a:spcAft>
                        <a:buClr>
                          <a:schemeClr val="dk1"/>
                        </a:buClr>
                        <a:buSzPts val="600"/>
                        <a:buFont typeface="Arial"/>
                        <a:buNone/>
                      </a:pPr>
                      <a:r>
                        <a:rPr lang="en" sz="1000" b="1">
                          <a:solidFill>
                            <a:schemeClr val="dk1"/>
                          </a:solidFill>
                          <a:latin typeface="Noto Sans"/>
                          <a:ea typeface="Noto Sans"/>
                          <a:cs typeface="Noto Sans"/>
                          <a:sym typeface="Noto Sans"/>
                        </a:rPr>
                        <a:t>Home Visiting</a:t>
                      </a: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CCCC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221575">
                <a:tc>
                  <a:txBody>
                    <a:bodyPr/>
                    <a:lstStyle/>
                    <a:p>
                      <a:pPr marL="0" lvl="0" indent="0" algn="l" rtl="0">
                        <a:spcBef>
                          <a:spcPts val="0"/>
                        </a:spcBef>
                        <a:spcAft>
                          <a:spcPts val="0"/>
                        </a:spcAft>
                        <a:buClr>
                          <a:schemeClr val="dk1"/>
                        </a:buClr>
                        <a:buSzPts val="600"/>
                        <a:buFont typeface="Arial"/>
                        <a:buNone/>
                      </a:pPr>
                      <a:r>
                        <a:rPr lang="en" sz="1000" b="1">
                          <a:solidFill>
                            <a:schemeClr val="dk1"/>
                          </a:solidFill>
                          <a:latin typeface="Noto Sans"/>
                          <a:ea typeface="Noto Sans"/>
                          <a:cs typeface="Noto Sans"/>
                          <a:sym typeface="Noto Sans"/>
                        </a:rPr>
                        <a:t>AECA </a:t>
                      </a:r>
                      <a:endParaRPr sz="1000">
                        <a:latin typeface="Noto Sans"/>
                        <a:ea typeface="Noto Sans"/>
                        <a:cs typeface="Noto Sans"/>
                        <a:sym typeface="Noto Sans"/>
                      </a:endParaRPr>
                    </a:p>
                  </a:txBody>
                  <a:tcPr marL="45725" marR="45725"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gridSpan="3">
                  <a:txBody>
                    <a:bodyPr/>
                    <a:lstStyle/>
                    <a:p>
                      <a:pPr marL="0" lvl="0" indent="0" algn="l" rtl="0">
                        <a:spcBef>
                          <a:spcPts val="0"/>
                        </a:spcBef>
                        <a:spcAft>
                          <a:spcPts val="0"/>
                        </a:spcAft>
                        <a:buClr>
                          <a:schemeClr val="dk1"/>
                        </a:buClr>
                        <a:buSzPts val="600"/>
                        <a:buFont typeface="Arial"/>
                        <a:buNone/>
                      </a:pPr>
                      <a:r>
                        <a:rPr lang="en" sz="1000" b="1">
                          <a:solidFill>
                            <a:schemeClr val="dk1"/>
                          </a:solidFill>
                          <a:latin typeface="Noto Sans"/>
                          <a:ea typeface="Noto Sans"/>
                          <a:cs typeface="Noto Sans"/>
                          <a:sym typeface="Noto Sans"/>
                        </a:rPr>
                        <a:t>TEACH</a:t>
                      </a:r>
                      <a:endParaRPr sz="1000">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CCCC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221575">
                <a:tc>
                  <a:txBody>
                    <a:bodyPr/>
                    <a:lstStyle/>
                    <a:p>
                      <a:pPr marL="0" lvl="0" indent="0" algn="l" rtl="0">
                        <a:spcBef>
                          <a:spcPts val="0"/>
                        </a:spcBef>
                        <a:spcAft>
                          <a:spcPts val="0"/>
                        </a:spcAft>
                        <a:buNone/>
                      </a:pPr>
                      <a:r>
                        <a:rPr lang="en" sz="1000" b="1">
                          <a:solidFill>
                            <a:schemeClr val="dk1"/>
                          </a:solidFill>
                          <a:latin typeface="Noto Sans"/>
                          <a:ea typeface="Noto Sans"/>
                          <a:cs typeface="Noto Sans"/>
                          <a:sym typeface="Noto Sans"/>
                        </a:rPr>
                        <a:t>UCA</a:t>
                      </a:r>
                      <a:endParaRPr sz="1000">
                        <a:latin typeface="Noto Sans"/>
                        <a:ea typeface="Noto Sans"/>
                        <a:cs typeface="Noto Sans"/>
                        <a:sym typeface="Noto Sans"/>
                      </a:endParaRPr>
                    </a:p>
                  </a:txBody>
                  <a:tcPr marL="45725" marR="45725"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gridSpan="3">
                  <a:txBody>
                    <a:bodyPr/>
                    <a:lstStyle/>
                    <a:p>
                      <a:pPr marL="0" lvl="0" indent="0" algn="l" rtl="0">
                        <a:spcBef>
                          <a:spcPts val="0"/>
                        </a:spcBef>
                        <a:spcAft>
                          <a:spcPts val="0"/>
                        </a:spcAft>
                        <a:buClr>
                          <a:schemeClr val="dk1"/>
                        </a:buClr>
                        <a:buSzPts val="600"/>
                        <a:buFont typeface="Arial"/>
                        <a:buNone/>
                      </a:pPr>
                      <a:r>
                        <a:rPr lang="en" sz="1000" b="1">
                          <a:solidFill>
                            <a:schemeClr val="dk1"/>
                          </a:solidFill>
                          <a:latin typeface="Noto Sans"/>
                          <a:ea typeface="Noto Sans"/>
                          <a:cs typeface="Noto Sans"/>
                          <a:sym typeface="Noto Sans"/>
                        </a:rPr>
                        <a:t>Arkansas Research Center</a:t>
                      </a: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CCCC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246675">
                <a:tc>
                  <a:txBody>
                    <a:bodyPr/>
                    <a:lstStyle/>
                    <a:p>
                      <a:pPr marL="0" lvl="0" indent="0" algn="l" rtl="0">
                        <a:spcBef>
                          <a:spcPts val="0"/>
                        </a:spcBef>
                        <a:spcAft>
                          <a:spcPts val="0"/>
                        </a:spcAft>
                        <a:buClr>
                          <a:schemeClr val="dk1"/>
                        </a:buClr>
                        <a:buSzPts val="600"/>
                        <a:buFont typeface="Arial"/>
                        <a:buNone/>
                      </a:pPr>
                      <a:r>
                        <a:rPr lang="en" sz="1000" b="1">
                          <a:solidFill>
                            <a:schemeClr val="dk1"/>
                          </a:solidFill>
                          <a:latin typeface="Noto Sans"/>
                          <a:ea typeface="Noto Sans"/>
                          <a:cs typeface="Noto Sans"/>
                          <a:sym typeface="Noto Sans"/>
                        </a:rPr>
                        <a:t>UAMS </a:t>
                      </a:r>
                      <a:endParaRPr sz="1000">
                        <a:latin typeface="Noto Sans"/>
                        <a:ea typeface="Noto Sans"/>
                        <a:cs typeface="Noto Sans"/>
                        <a:sym typeface="Noto Sans"/>
                      </a:endParaRPr>
                    </a:p>
                  </a:txBody>
                  <a:tcPr marL="45725" marR="45725"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gridSpan="3">
                  <a:txBody>
                    <a:bodyPr/>
                    <a:lstStyle/>
                    <a:p>
                      <a:pPr marL="0" lvl="0" indent="0" algn="l" rtl="0">
                        <a:spcBef>
                          <a:spcPts val="0"/>
                        </a:spcBef>
                        <a:spcAft>
                          <a:spcPts val="0"/>
                        </a:spcAft>
                        <a:buClr>
                          <a:schemeClr val="dk1"/>
                        </a:buClr>
                        <a:buSzPts val="600"/>
                        <a:buFont typeface="Arial"/>
                        <a:buNone/>
                      </a:pPr>
                      <a:r>
                        <a:rPr lang="en" sz="1000" b="1">
                          <a:solidFill>
                            <a:schemeClr val="dk1"/>
                          </a:solidFill>
                          <a:latin typeface="Noto Sans"/>
                          <a:ea typeface="Noto Sans"/>
                          <a:cs typeface="Noto Sans"/>
                          <a:sym typeface="Noto Sans"/>
                        </a:rPr>
                        <a:t>Mental Health</a:t>
                      </a:r>
                      <a:endParaRPr sz="1000" b="1">
                        <a:latin typeface="Noto Sans"/>
                        <a:ea typeface="Noto Sans"/>
                        <a:cs typeface="Noto Sans"/>
                        <a:sym typeface="Noto Sans"/>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CCCC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bl>
          </a:graphicData>
        </a:graphic>
      </p:graphicFrame>
      <p:sp>
        <p:nvSpPr>
          <p:cNvPr id="234" name="Google Shape;234;p46"/>
          <p:cNvSpPr txBox="1"/>
          <p:nvPr/>
        </p:nvSpPr>
        <p:spPr>
          <a:xfrm>
            <a:off x="6062938" y="4924200"/>
            <a:ext cx="2963100" cy="219300"/>
          </a:xfrm>
          <a:prstGeom prst="rect">
            <a:avLst/>
          </a:prstGeom>
          <a:noFill/>
          <a:ln>
            <a:noFill/>
          </a:ln>
        </p:spPr>
        <p:txBody>
          <a:bodyPr spcFirstLastPara="1" wrap="square" lIns="45725" tIns="45725" rIns="45725" bIns="45725" anchor="ctr" anchorCtr="0">
            <a:noAutofit/>
          </a:bodyPr>
          <a:lstStyle/>
          <a:p>
            <a:pPr marL="0" lvl="0" indent="0" algn="l" rtl="0">
              <a:spcBef>
                <a:spcPts val="0"/>
              </a:spcBef>
              <a:spcAft>
                <a:spcPts val="0"/>
              </a:spcAft>
              <a:buNone/>
            </a:pPr>
            <a:r>
              <a:rPr lang="en" sz="700">
                <a:solidFill>
                  <a:schemeClr val="dk1"/>
                </a:solidFill>
                <a:latin typeface="Noto Sans"/>
                <a:ea typeface="Noto Sans"/>
                <a:cs typeface="Noto Sans"/>
                <a:sym typeface="Noto Sans"/>
              </a:rPr>
              <a:t>*Really Great Reading is the only grantee currently funded for HQIM</a:t>
            </a:r>
            <a:endParaRPr sz="700">
              <a:solidFill>
                <a:schemeClr val="dk1"/>
              </a:solidFill>
              <a:latin typeface="Noto Sans"/>
              <a:ea typeface="Noto Sans"/>
              <a:cs typeface="Noto Sans"/>
              <a:sym typeface="Noto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C3B6A"/>
        </a:solidFill>
        <a:effectLst/>
      </p:bgPr>
    </p:bg>
    <p:spTree>
      <p:nvGrpSpPr>
        <p:cNvPr id="1" name="Shape 238"/>
        <p:cNvGrpSpPr/>
        <p:nvPr/>
      </p:nvGrpSpPr>
      <p:grpSpPr>
        <a:xfrm>
          <a:off x="0" y="0"/>
          <a:ext cx="0" cy="0"/>
          <a:chOff x="0" y="0"/>
          <a:chExt cx="0" cy="0"/>
        </a:xfrm>
      </p:grpSpPr>
      <p:sp>
        <p:nvSpPr>
          <p:cNvPr id="239" name="Google Shape;239;p47"/>
          <p:cNvSpPr txBox="1">
            <a:spLocks noGrp="1"/>
          </p:cNvSpPr>
          <p:nvPr>
            <p:ph type="title"/>
          </p:nvPr>
        </p:nvSpPr>
        <p:spPr>
          <a:xfrm>
            <a:off x="1762650" y="526350"/>
            <a:ext cx="5618700" cy="4090800"/>
          </a:xfrm>
          <a:prstGeom prst="rect">
            <a:avLst/>
          </a:prstGeom>
        </p:spPr>
        <p:txBody>
          <a:bodyPr spcFirstLastPara="1" wrap="square" lIns="45725" tIns="22850" rIns="45725" bIns="22850" anchor="ctr" anchorCtr="0">
            <a:normAutofit/>
          </a:bodyPr>
          <a:lstStyle/>
          <a:p>
            <a:pPr marL="0" lvl="0" indent="0" algn="ctr" rtl="0">
              <a:spcBef>
                <a:spcPts val="0"/>
              </a:spcBef>
              <a:spcAft>
                <a:spcPts val="0"/>
              </a:spcAft>
              <a:buNone/>
            </a:pPr>
            <a:r>
              <a:rPr lang="en" b="1">
                <a:latin typeface="Noto Sans"/>
                <a:ea typeface="Noto Sans"/>
                <a:cs typeface="Noto Sans"/>
                <a:sym typeface="Noto Sans"/>
              </a:rPr>
              <a:t>Next Meeting:</a:t>
            </a:r>
            <a:endParaRPr b="1">
              <a:latin typeface="Noto Sans"/>
              <a:ea typeface="Noto Sans"/>
              <a:cs typeface="Noto Sans"/>
              <a:sym typeface="Noto Sans"/>
            </a:endParaRPr>
          </a:p>
          <a:p>
            <a:pPr marL="0" lvl="0" indent="0" algn="ctr" rtl="0">
              <a:spcBef>
                <a:spcPts val="0"/>
              </a:spcBef>
              <a:spcAft>
                <a:spcPts val="0"/>
              </a:spcAft>
              <a:buNone/>
            </a:pPr>
            <a:r>
              <a:rPr lang="en" b="1">
                <a:latin typeface="Noto Sans"/>
                <a:ea typeface="Noto Sans"/>
                <a:cs typeface="Noto Sans"/>
                <a:sym typeface="Noto Sans"/>
              </a:rPr>
              <a:t>July 21, 2026</a:t>
            </a:r>
            <a:endParaRPr b="1">
              <a:latin typeface="Noto Sans"/>
              <a:ea typeface="Noto Sans"/>
              <a:cs typeface="Noto Sans"/>
              <a:sym typeface="No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C3B6A"/>
        </a:solidFill>
        <a:effectLst/>
      </p:bgPr>
    </p:bg>
    <p:spTree>
      <p:nvGrpSpPr>
        <p:cNvPr id="1" name="Shape 123"/>
        <p:cNvGrpSpPr/>
        <p:nvPr/>
      </p:nvGrpSpPr>
      <p:grpSpPr>
        <a:xfrm>
          <a:off x="0" y="0"/>
          <a:ext cx="0" cy="0"/>
          <a:chOff x="0" y="0"/>
          <a:chExt cx="0" cy="0"/>
        </a:xfrm>
      </p:grpSpPr>
      <p:sp>
        <p:nvSpPr>
          <p:cNvPr id="124" name="Google Shape;124;p28"/>
          <p:cNvSpPr txBox="1">
            <a:spLocks noGrp="1"/>
          </p:cNvSpPr>
          <p:nvPr>
            <p:ph type="title"/>
          </p:nvPr>
        </p:nvSpPr>
        <p:spPr>
          <a:xfrm>
            <a:off x="1762650" y="565400"/>
            <a:ext cx="5618700" cy="4090800"/>
          </a:xfrm>
          <a:prstGeom prst="rect">
            <a:avLst/>
          </a:prstGeom>
        </p:spPr>
        <p:txBody>
          <a:bodyPr spcFirstLastPara="1" wrap="square" lIns="45725" tIns="22850" rIns="45725" bIns="22850" anchor="ctr" anchorCtr="0">
            <a:normAutofit/>
          </a:bodyPr>
          <a:lstStyle/>
          <a:p>
            <a:pPr marL="0" lvl="0" indent="0" algn="ctr" rtl="0">
              <a:spcBef>
                <a:spcPts val="0"/>
              </a:spcBef>
              <a:spcAft>
                <a:spcPts val="0"/>
              </a:spcAft>
              <a:buNone/>
            </a:pPr>
            <a:r>
              <a:rPr lang="en" b="1">
                <a:latin typeface="Noto Sans"/>
                <a:ea typeface="Noto Sans"/>
                <a:cs typeface="Noto Sans"/>
                <a:sym typeface="Noto Sans"/>
              </a:rPr>
              <a:t>Call to Order </a:t>
            </a:r>
            <a:endParaRPr b="1">
              <a:latin typeface="Noto Sans"/>
              <a:ea typeface="Noto Sans"/>
              <a:cs typeface="Noto Sans"/>
              <a:sym typeface="Noto Sans"/>
            </a:endParaRPr>
          </a:p>
          <a:p>
            <a:pPr marL="0" lvl="0" indent="0" algn="ctr" rtl="0">
              <a:spcBef>
                <a:spcPts val="0"/>
              </a:spcBef>
              <a:spcAft>
                <a:spcPts val="0"/>
              </a:spcAft>
              <a:buNone/>
            </a:pPr>
            <a:r>
              <a:rPr lang="en" sz="4500" b="1">
                <a:latin typeface="Noto Sans"/>
                <a:ea typeface="Noto Sans"/>
                <a:cs typeface="Noto Sans"/>
                <a:sym typeface="Noto Sans"/>
              </a:rPr>
              <a:t>Tyra Greenwood</a:t>
            </a:r>
            <a:endParaRPr sz="4500" b="1">
              <a:latin typeface="Noto Sans"/>
              <a:ea typeface="Noto Sans"/>
              <a:cs typeface="Noto Sans"/>
              <a:sym typeface="Noto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C3B6A"/>
        </a:solidFill>
        <a:effectLst/>
      </p:bgPr>
    </p:bg>
    <p:spTree>
      <p:nvGrpSpPr>
        <p:cNvPr id="1" name="Shape 128"/>
        <p:cNvGrpSpPr/>
        <p:nvPr/>
      </p:nvGrpSpPr>
      <p:grpSpPr>
        <a:xfrm>
          <a:off x="0" y="0"/>
          <a:ext cx="0" cy="0"/>
          <a:chOff x="0" y="0"/>
          <a:chExt cx="0" cy="0"/>
        </a:xfrm>
      </p:grpSpPr>
      <p:sp>
        <p:nvSpPr>
          <p:cNvPr id="129" name="Google Shape;129;p29"/>
          <p:cNvSpPr txBox="1">
            <a:spLocks noGrp="1"/>
          </p:cNvSpPr>
          <p:nvPr>
            <p:ph type="title"/>
          </p:nvPr>
        </p:nvSpPr>
        <p:spPr>
          <a:xfrm>
            <a:off x="1762650" y="526350"/>
            <a:ext cx="5618700" cy="4090800"/>
          </a:xfrm>
          <a:prstGeom prst="rect">
            <a:avLst/>
          </a:prstGeom>
        </p:spPr>
        <p:txBody>
          <a:bodyPr spcFirstLastPara="1" wrap="square" lIns="45725" tIns="22850" rIns="45725" bIns="22850" anchor="ctr" anchorCtr="0">
            <a:normAutofit/>
          </a:bodyPr>
          <a:lstStyle/>
          <a:p>
            <a:pPr marL="0" lvl="0" indent="0" algn="ctr" rtl="0">
              <a:spcBef>
                <a:spcPts val="0"/>
              </a:spcBef>
              <a:spcAft>
                <a:spcPts val="0"/>
              </a:spcAft>
              <a:buNone/>
            </a:pPr>
            <a:r>
              <a:rPr lang="en" b="1">
                <a:latin typeface="Noto Sans"/>
                <a:ea typeface="Noto Sans"/>
                <a:cs typeface="Noto Sans"/>
                <a:sym typeface="Noto Sans"/>
              </a:rPr>
              <a:t>Approval of Minutes</a:t>
            </a:r>
            <a:endParaRPr b="1">
              <a:latin typeface="Noto Sans"/>
              <a:ea typeface="Noto Sans"/>
              <a:cs typeface="Noto Sans"/>
              <a:sym typeface="Noto Sans"/>
            </a:endParaRPr>
          </a:p>
          <a:p>
            <a:pPr marL="0" lvl="0" indent="0" algn="ctr" rtl="0">
              <a:spcBef>
                <a:spcPts val="0"/>
              </a:spcBef>
              <a:spcAft>
                <a:spcPts val="0"/>
              </a:spcAft>
              <a:buNone/>
            </a:pPr>
            <a:r>
              <a:rPr lang="en" sz="4500" b="1">
                <a:latin typeface="Noto Sans"/>
                <a:ea typeface="Noto Sans"/>
                <a:cs typeface="Noto Sans"/>
                <a:sym typeface="Noto Sans"/>
              </a:rPr>
              <a:t>Tyra Greenwood</a:t>
            </a:r>
            <a:endParaRPr sz="4500" b="1">
              <a:latin typeface="Noto Sans"/>
              <a:ea typeface="Noto Sans"/>
              <a:cs typeface="Noto Sans"/>
              <a:sym typeface="Noto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C3B6A"/>
        </a:solidFill>
        <a:effectLst/>
      </p:bgPr>
    </p:bg>
    <p:spTree>
      <p:nvGrpSpPr>
        <p:cNvPr id="1" name="Shape 133"/>
        <p:cNvGrpSpPr/>
        <p:nvPr/>
      </p:nvGrpSpPr>
      <p:grpSpPr>
        <a:xfrm>
          <a:off x="0" y="0"/>
          <a:ext cx="0" cy="0"/>
          <a:chOff x="0" y="0"/>
          <a:chExt cx="0" cy="0"/>
        </a:xfrm>
      </p:grpSpPr>
      <p:sp>
        <p:nvSpPr>
          <p:cNvPr id="134" name="Google Shape;134;p30"/>
          <p:cNvSpPr txBox="1">
            <a:spLocks noGrp="1"/>
          </p:cNvSpPr>
          <p:nvPr>
            <p:ph type="title"/>
          </p:nvPr>
        </p:nvSpPr>
        <p:spPr>
          <a:xfrm>
            <a:off x="1762650" y="526350"/>
            <a:ext cx="5618700" cy="4090800"/>
          </a:xfrm>
          <a:prstGeom prst="rect">
            <a:avLst/>
          </a:prstGeom>
        </p:spPr>
        <p:txBody>
          <a:bodyPr spcFirstLastPara="1" wrap="square" lIns="45725" tIns="22850" rIns="45725" bIns="22850" anchor="ctr" anchorCtr="0">
            <a:normAutofit/>
          </a:bodyPr>
          <a:lstStyle/>
          <a:p>
            <a:pPr marL="0" lvl="0" indent="0" algn="ctr" rtl="0">
              <a:spcBef>
                <a:spcPts val="0"/>
              </a:spcBef>
              <a:spcAft>
                <a:spcPts val="0"/>
              </a:spcAft>
              <a:buNone/>
            </a:pPr>
            <a:r>
              <a:rPr lang="en" b="1">
                <a:latin typeface="Noto Sans"/>
                <a:ea typeface="Noto Sans"/>
                <a:cs typeface="Noto Sans"/>
                <a:sym typeface="Noto Sans"/>
              </a:rPr>
              <a:t>Old Business</a:t>
            </a:r>
            <a:endParaRPr b="1">
              <a:latin typeface="Noto Sans"/>
              <a:ea typeface="Noto Sans"/>
              <a:cs typeface="Noto Sans"/>
              <a:sym typeface="Noto Sans"/>
            </a:endParaRPr>
          </a:p>
          <a:p>
            <a:pPr marL="0" lvl="0" indent="0" algn="ctr" rtl="0">
              <a:spcBef>
                <a:spcPts val="0"/>
              </a:spcBef>
              <a:spcAft>
                <a:spcPts val="0"/>
              </a:spcAft>
              <a:buNone/>
            </a:pPr>
            <a:r>
              <a:rPr lang="en" sz="4500" b="1">
                <a:latin typeface="Noto Sans"/>
                <a:ea typeface="Noto Sans"/>
                <a:cs typeface="Noto Sans"/>
                <a:sym typeface="Noto Sans"/>
              </a:rPr>
              <a:t>Tyra Greenwood</a:t>
            </a:r>
            <a:endParaRPr sz="4500" b="1">
              <a:latin typeface="Noto Sans"/>
              <a:ea typeface="Noto Sans"/>
              <a:cs typeface="Noto Sans"/>
              <a:sym typeface="Noto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C3B6A"/>
        </a:solidFill>
        <a:effectLst/>
      </p:bgPr>
    </p:bg>
    <p:spTree>
      <p:nvGrpSpPr>
        <p:cNvPr id="1" name="Shape 138"/>
        <p:cNvGrpSpPr/>
        <p:nvPr/>
      </p:nvGrpSpPr>
      <p:grpSpPr>
        <a:xfrm>
          <a:off x="0" y="0"/>
          <a:ext cx="0" cy="0"/>
          <a:chOff x="0" y="0"/>
          <a:chExt cx="0" cy="0"/>
        </a:xfrm>
      </p:grpSpPr>
      <p:sp>
        <p:nvSpPr>
          <p:cNvPr id="139" name="Google Shape;139;p31"/>
          <p:cNvSpPr txBox="1">
            <a:spLocks noGrp="1"/>
          </p:cNvSpPr>
          <p:nvPr>
            <p:ph type="title"/>
          </p:nvPr>
        </p:nvSpPr>
        <p:spPr>
          <a:xfrm>
            <a:off x="918475" y="526350"/>
            <a:ext cx="7323300" cy="4090800"/>
          </a:xfrm>
          <a:prstGeom prst="rect">
            <a:avLst/>
          </a:prstGeom>
        </p:spPr>
        <p:txBody>
          <a:bodyPr spcFirstLastPara="1" wrap="square" lIns="45725" tIns="22850" rIns="45725" bIns="22850" anchor="ctr" anchorCtr="0">
            <a:normAutofit fontScale="90000"/>
          </a:bodyPr>
          <a:lstStyle/>
          <a:p>
            <a:pPr marL="0" lvl="0" indent="0" algn="ctr" rtl="0">
              <a:spcBef>
                <a:spcPts val="0"/>
              </a:spcBef>
              <a:spcAft>
                <a:spcPts val="0"/>
              </a:spcAft>
              <a:buNone/>
            </a:pPr>
            <a:r>
              <a:rPr lang="en" sz="4911" b="1">
                <a:latin typeface="Noto Sans"/>
                <a:ea typeface="Noto Sans"/>
                <a:cs typeface="Noto Sans"/>
                <a:sym typeface="Noto Sans"/>
              </a:rPr>
              <a:t>Welcome, new Commissioner, </a:t>
            </a:r>
            <a:endParaRPr sz="4911" b="1">
              <a:latin typeface="Noto Sans"/>
              <a:ea typeface="Noto Sans"/>
              <a:cs typeface="Noto Sans"/>
              <a:sym typeface="Noto Sans"/>
            </a:endParaRPr>
          </a:p>
          <a:p>
            <a:pPr marL="0" lvl="0" indent="0" algn="ctr" rtl="0">
              <a:spcBef>
                <a:spcPts val="0"/>
              </a:spcBef>
              <a:spcAft>
                <a:spcPts val="0"/>
              </a:spcAft>
              <a:buNone/>
            </a:pPr>
            <a:r>
              <a:rPr lang="en" sz="4911" b="1">
                <a:latin typeface="Noto Sans"/>
                <a:ea typeface="Noto Sans"/>
                <a:cs typeface="Noto Sans"/>
                <a:sym typeface="Noto Sans"/>
              </a:rPr>
              <a:t>Jamie Ward!</a:t>
            </a:r>
            <a:endParaRPr sz="4911" b="1">
              <a:latin typeface="Noto Sans"/>
              <a:ea typeface="Noto Sans"/>
              <a:cs typeface="Noto Sans"/>
              <a:sym typeface="Noto Sans"/>
            </a:endParaRPr>
          </a:p>
          <a:p>
            <a:pPr marL="0" lvl="0" indent="0" algn="ctr" rtl="0">
              <a:spcBef>
                <a:spcPts val="0"/>
              </a:spcBef>
              <a:spcAft>
                <a:spcPts val="0"/>
              </a:spcAft>
              <a:buClr>
                <a:schemeClr val="dk1"/>
              </a:buClr>
              <a:buSzPts val="990"/>
              <a:buFont typeface="Arial"/>
              <a:buNone/>
            </a:pPr>
            <a:endParaRPr>
              <a:latin typeface="Noto Sans"/>
              <a:ea typeface="Noto Sans"/>
              <a:cs typeface="Noto Sans"/>
              <a:sym typeface="Noto Sans"/>
            </a:endParaRPr>
          </a:p>
          <a:p>
            <a:pPr marL="0" lvl="0" indent="0" algn="ctr" rtl="0">
              <a:spcBef>
                <a:spcPts val="0"/>
              </a:spcBef>
              <a:spcAft>
                <a:spcPts val="0"/>
              </a:spcAft>
              <a:buClr>
                <a:schemeClr val="dk1"/>
              </a:buClr>
              <a:buSzPct val="41509"/>
              <a:buFont typeface="Arial"/>
              <a:buNone/>
            </a:pPr>
            <a:r>
              <a:rPr lang="en" sz="2650">
                <a:latin typeface="Noto Sans"/>
                <a:ea typeface="Noto Sans"/>
                <a:cs typeface="Noto Sans"/>
                <a:sym typeface="Noto Sans"/>
              </a:rPr>
              <a:t>Subcommittee on Children and Youth of the House</a:t>
            </a:r>
            <a:endParaRPr sz="2650">
              <a:latin typeface="Noto Sans"/>
              <a:ea typeface="Noto Sans"/>
              <a:cs typeface="Noto Sans"/>
              <a:sym typeface="Noto Sans"/>
            </a:endParaRPr>
          </a:p>
          <a:p>
            <a:pPr marL="0" lvl="0" indent="0" algn="ctr" rtl="0">
              <a:spcBef>
                <a:spcPts val="0"/>
              </a:spcBef>
              <a:spcAft>
                <a:spcPts val="0"/>
              </a:spcAft>
              <a:buClr>
                <a:schemeClr val="dk1"/>
              </a:buClr>
              <a:buSzPct val="41509"/>
              <a:buFont typeface="Arial"/>
              <a:buNone/>
            </a:pPr>
            <a:r>
              <a:rPr lang="en" sz="2650">
                <a:latin typeface="Noto Sans"/>
                <a:ea typeface="Noto Sans"/>
                <a:cs typeface="Noto Sans"/>
                <a:sym typeface="Noto Sans"/>
              </a:rPr>
              <a:t>Committee on Aging, Children and Youth,</a:t>
            </a:r>
            <a:endParaRPr sz="2650">
              <a:latin typeface="Noto Sans"/>
              <a:ea typeface="Noto Sans"/>
              <a:cs typeface="Noto Sans"/>
              <a:sym typeface="Noto Sans"/>
            </a:endParaRPr>
          </a:p>
          <a:p>
            <a:pPr marL="0" lvl="0" indent="0" algn="ctr" rtl="0">
              <a:spcBef>
                <a:spcPts val="0"/>
              </a:spcBef>
              <a:spcAft>
                <a:spcPts val="0"/>
              </a:spcAft>
              <a:buNone/>
            </a:pPr>
            <a:r>
              <a:rPr lang="en" sz="2650">
                <a:latin typeface="Noto Sans"/>
                <a:ea typeface="Noto Sans"/>
                <a:cs typeface="Noto Sans"/>
                <a:sym typeface="Noto Sans"/>
              </a:rPr>
              <a:t>Legislative and Military Affairs</a:t>
            </a:r>
            <a:endParaRPr sz="2650" b="1">
              <a:latin typeface="Noto Sans"/>
              <a:ea typeface="Noto Sans"/>
              <a:cs typeface="Noto Sans"/>
              <a:sym typeface="Not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C3B6A"/>
        </a:solidFill>
        <a:effectLst/>
      </p:bgPr>
    </p:bg>
    <p:spTree>
      <p:nvGrpSpPr>
        <p:cNvPr id="1" name="Shape 143"/>
        <p:cNvGrpSpPr/>
        <p:nvPr/>
      </p:nvGrpSpPr>
      <p:grpSpPr>
        <a:xfrm>
          <a:off x="0" y="0"/>
          <a:ext cx="0" cy="0"/>
          <a:chOff x="0" y="0"/>
          <a:chExt cx="0" cy="0"/>
        </a:xfrm>
      </p:grpSpPr>
      <p:sp>
        <p:nvSpPr>
          <p:cNvPr id="144" name="Google Shape;144;p32"/>
          <p:cNvSpPr txBox="1">
            <a:spLocks noGrp="1"/>
          </p:cNvSpPr>
          <p:nvPr>
            <p:ph type="title"/>
          </p:nvPr>
        </p:nvSpPr>
        <p:spPr>
          <a:xfrm>
            <a:off x="918475" y="526350"/>
            <a:ext cx="7323300" cy="4090800"/>
          </a:xfrm>
          <a:prstGeom prst="rect">
            <a:avLst/>
          </a:prstGeom>
        </p:spPr>
        <p:txBody>
          <a:bodyPr spcFirstLastPara="1" wrap="square" lIns="45725" tIns="22850" rIns="45725" bIns="22850" anchor="ctr" anchorCtr="0">
            <a:normAutofit/>
          </a:bodyPr>
          <a:lstStyle/>
          <a:p>
            <a:pPr marL="0" lvl="0" indent="0" algn="ctr" rtl="0">
              <a:spcBef>
                <a:spcPts val="0"/>
              </a:spcBef>
              <a:spcAft>
                <a:spcPts val="0"/>
              </a:spcAft>
              <a:buNone/>
            </a:pPr>
            <a:r>
              <a:rPr lang="en" sz="4911" b="1">
                <a:latin typeface="Noto Sans"/>
                <a:ea typeface="Noto Sans"/>
                <a:cs typeface="Noto Sans"/>
                <a:sym typeface="Noto Sans"/>
              </a:rPr>
              <a:t>Welcome, new Commissioner, </a:t>
            </a:r>
            <a:endParaRPr sz="4911" b="1">
              <a:latin typeface="Noto Sans"/>
              <a:ea typeface="Noto Sans"/>
              <a:cs typeface="Noto Sans"/>
              <a:sym typeface="Noto Sans"/>
            </a:endParaRPr>
          </a:p>
          <a:p>
            <a:pPr marL="0" lvl="0" indent="0" algn="ctr" rtl="0">
              <a:spcBef>
                <a:spcPts val="0"/>
              </a:spcBef>
              <a:spcAft>
                <a:spcPts val="0"/>
              </a:spcAft>
              <a:buNone/>
            </a:pPr>
            <a:r>
              <a:rPr lang="en" sz="4911" b="1">
                <a:latin typeface="Noto Sans"/>
                <a:ea typeface="Noto Sans"/>
                <a:cs typeface="Noto Sans"/>
                <a:sym typeface="Noto Sans"/>
              </a:rPr>
              <a:t>Donna Massengill!</a:t>
            </a:r>
            <a:endParaRPr sz="4911" b="1">
              <a:latin typeface="Noto Sans"/>
              <a:ea typeface="Noto Sans"/>
              <a:cs typeface="Noto Sans"/>
              <a:sym typeface="Noto Sans"/>
            </a:endParaRPr>
          </a:p>
          <a:p>
            <a:pPr marL="0" lvl="0" indent="0" algn="ctr" rtl="0">
              <a:spcBef>
                <a:spcPts val="0"/>
              </a:spcBef>
              <a:spcAft>
                <a:spcPts val="0"/>
              </a:spcAft>
              <a:buClr>
                <a:schemeClr val="dk1"/>
              </a:buClr>
              <a:buSzPts val="1100"/>
              <a:buFont typeface="Arial"/>
              <a:buNone/>
            </a:pPr>
            <a:endParaRPr>
              <a:latin typeface="Noto Sans"/>
              <a:ea typeface="Noto Sans"/>
              <a:cs typeface="Noto Sans"/>
              <a:sym typeface="Noto Sans"/>
            </a:endParaRPr>
          </a:p>
          <a:p>
            <a:pPr marL="0" lvl="0" indent="0" algn="ctr" rtl="0">
              <a:spcBef>
                <a:spcPts val="0"/>
              </a:spcBef>
              <a:spcAft>
                <a:spcPts val="0"/>
              </a:spcAft>
              <a:buNone/>
            </a:pPr>
            <a:r>
              <a:rPr lang="en" sz="2650">
                <a:latin typeface="Noto Sans"/>
                <a:ea typeface="Noto Sans"/>
                <a:cs typeface="Noto Sans"/>
                <a:sym typeface="Noto Sans"/>
              </a:rPr>
              <a:t>Child Care Provider</a:t>
            </a:r>
            <a:endParaRPr sz="2650" b="1">
              <a:latin typeface="Noto Sans"/>
              <a:ea typeface="Noto Sans"/>
              <a:cs typeface="Noto Sans"/>
              <a:sym typeface="Noto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C3B6A"/>
        </a:solidFill>
        <a:effectLst/>
      </p:bgPr>
    </p:bg>
    <p:spTree>
      <p:nvGrpSpPr>
        <p:cNvPr id="1" name="Shape 148"/>
        <p:cNvGrpSpPr/>
        <p:nvPr/>
      </p:nvGrpSpPr>
      <p:grpSpPr>
        <a:xfrm>
          <a:off x="0" y="0"/>
          <a:ext cx="0" cy="0"/>
          <a:chOff x="0" y="0"/>
          <a:chExt cx="0" cy="0"/>
        </a:xfrm>
      </p:grpSpPr>
      <p:sp>
        <p:nvSpPr>
          <p:cNvPr id="149" name="Google Shape;149;p33"/>
          <p:cNvSpPr txBox="1">
            <a:spLocks noGrp="1"/>
          </p:cNvSpPr>
          <p:nvPr>
            <p:ph type="title"/>
          </p:nvPr>
        </p:nvSpPr>
        <p:spPr>
          <a:xfrm>
            <a:off x="918475" y="526350"/>
            <a:ext cx="7323300" cy="4090800"/>
          </a:xfrm>
          <a:prstGeom prst="rect">
            <a:avLst/>
          </a:prstGeom>
        </p:spPr>
        <p:txBody>
          <a:bodyPr spcFirstLastPara="1" wrap="square" lIns="45725" tIns="22850" rIns="45725" bIns="22850" anchor="ctr" anchorCtr="0">
            <a:normAutofit/>
          </a:bodyPr>
          <a:lstStyle/>
          <a:p>
            <a:pPr marL="0" lvl="0" indent="0" algn="ctr" rtl="0">
              <a:spcBef>
                <a:spcPts val="0"/>
              </a:spcBef>
              <a:spcAft>
                <a:spcPts val="0"/>
              </a:spcAft>
              <a:buNone/>
            </a:pPr>
            <a:r>
              <a:rPr lang="en" sz="4911" b="1">
                <a:latin typeface="Noto Sans"/>
                <a:ea typeface="Noto Sans"/>
                <a:cs typeface="Noto Sans"/>
                <a:sym typeface="Noto Sans"/>
              </a:rPr>
              <a:t>Welcome, new Commissioner, </a:t>
            </a:r>
            <a:endParaRPr sz="4911" b="1">
              <a:latin typeface="Noto Sans"/>
              <a:ea typeface="Noto Sans"/>
              <a:cs typeface="Noto Sans"/>
              <a:sym typeface="Noto Sans"/>
            </a:endParaRPr>
          </a:p>
          <a:p>
            <a:pPr marL="0" lvl="0" indent="0" algn="ctr" rtl="0">
              <a:spcBef>
                <a:spcPts val="0"/>
              </a:spcBef>
              <a:spcAft>
                <a:spcPts val="0"/>
              </a:spcAft>
              <a:buNone/>
            </a:pPr>
            <a:r>
              <a:rPr lang="en" sz="4911" b="1">
                <a:latin typeface="Noto Sans"/>
                <a:ea typeface="Noto Sans"/>
                <a:cs typeface="Noto Sans"/>
                <a:sym typeface="Noto Sans"/>
              </a:rPr>
              <a:t>Susan Templeton!</a:t>
            </a:r>
            <a:endParaRPr sz="4911" b="1">
              <a:latin typeface="Noto Sans"/>
              <a:ea typeface="Noto Sans"/>
              <a:cs typeface="Noto Sans"/>
              <a:sym typeface="Noto Sans"/>
            </a:endParaRPr>
          </a:p>
          <a:p>
            <a:pPr marL="0" lvl="0" indent="0" algn="ctr" rtl="0">
              <a:spcBef>
                <a:spcPts val="0"/>
              </a:spcBef>
              <a:spcAft>
                <a:spcPts val="0"/>
              </a:spcAft>
              <a:buClr>
                <a:schemeClr val="dk1"/>
              </a:buClr>
              <a:buSzPts val="1100"/>
              <a:buFont typeface="Arial"/>
              <a:buNone/>
            </a:pPr>
            <a:endParaRPr>
              <a:latin typeface="Noto Sans"/>
              <a:ea typeface="Noto Sans"/>
              <a:cs typeface="Noto Sans"/>
              <a:sym typeface="Noto Sans"/>
            </a:endParaRPr>
          </a:p>
          <a:p>
            <a:pPr marL="0" lvl="0" indent="0" algn="ctr" rtl="0">
              <a:spcBef>
                <a:spcPts val="0"/>
              </a:spcBef>
              <a:spcAft>
                <a:spcPts val="0"/>
              </a:spcAft>
              <a:buNone/>
            </a:pPr>
            <a:r>
              <a:rPr lang="en" sz="2650">
                <a:latin typeface="Noto Sans"/>
                <a:ea typeface="Noto Sans"/>
                <a:cs typeface="Noto Sans"/>
                <a:sym typeface="Noto Sans"/>
              </a:rPr>
              <a:t>Arkansas Head Start </a:t>
            </a:r>
            <a:endParaRPr sz="2650" b="1">
              <a:latin typeface="Noto Sans"/>
              <a:ea typeface="Noto Sans"/>
              <a:cs typeface="Noto Sans"/>
              <a:sym typeface="Noto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C3B6A"/>
        </a:solidFill>
        <a:effectLst/>
      </p:bgPr>
    </p:bg>
    <p:spTree>
      <p:nvGrpSpPr>
        <p:cNvPr id="1" name="Shape 153"/>
        <p:cNvGrpSpPr/>
        <p:nvPr/>
      </p:nvGrpSpPr>
      <p:grpSpPr>
        <a:xfrm>
          <a:off x="0" y="0"/>
          <a:ext cx="0" cy="0"/>
          <a:chOff x="0" y="0"/>
          <a:chExt cx="0" cy="0"/>
        </a:xfrm>
      </p:grpSpPr>
      <p:sp>
        <p:nvSpPr>
          <p:cNvPr id="154" name="Google Shape;154;p34"/>
          <p:cNvSpPr txBox="1">
            <a:spLocks noGrp="1"/>
          </p:cNvSpPr>
          <p:nvPr>
            <p:ph type="title"/>
          </p:nvPr>
        </p:nvSpPr>
        <p:spPr>
          <a:xfrm>
            <a:off x="918475" y="526350"/>
            <a:ext cx="7323300" cy="4090800"/>
          </a:xfrm>
          <a:prstGeom prst="rect">
            <a:avLst/>
          </a:prstGeom>
        </p:spPr>
        <p:txBody>
          <a:bodyPr spcFirstLastPara="1" wrap="square" lIns="45725" tIns="22850" rIns="45725" bIns="22850" anchor="ctr" anchorCtr="0">
            <a:normAutofit/>
          </a:bodyPr>
          <a:lstStyle/>
          <a:p>
            <a:pPr marL="0" lvl="0" indent="0" algn="ctr" rtl="0">
              <a:spcBef>
                <a:spcPts val="0"/>
              </a:spcBef>
              <a:spcAft>
                <a:spcPts val="0"/>
              </a:spcAft>
              <a:buNone/>
            </a:pPr>
            <a:r>
              <a:rPr lang="en" sz="4911" b="1">
                <a:latin typeface="Noto Sans"/>
                <a:ea typeface="Noto Sans"/>
                <a:cs typeface="Noto Sans"/>
                <a:sym typeface="Noto Sans"/>
              </a:rPr>
              <a:t>Welcome, new Commissioner, </a:t>
            </a:r>
            <a:endParaRPr sz="4911" b="1">
              <a:latin typeface="Noto Sans"/>
              <a:ea typeface="Noto Sans"/>
              <a:cs typeface="Noto Sans"/>
              <a:sym typeface="Noto Sans"/>
            </a:endParaRPr>
          </a:p>
          <a:p>
            <a:pPr marL="0" lvl="0" indent="0" algn="ctr" rtl="0">
              <a:spcBef>
                <a:spcPts val="0"/>
              </a:spcBef>
              <a:spcAft>
                <a:spcPts val="0"/>
              </a:spcAft>
              <a:buNone/>
            </a:pPr>
            <a:r>
              <a:rPr lang="en" sz="4911" b="1">
                <a:latin typeface="Noto Sans"/>
                <a:ea typeface="Noto Sans"/>
                <a:cs typeface="Noto Sans"/>
                <a:sym typeface="Noto Sans"/>
              </a:rPr>
              <a:t>Dr. Leslie Sharp!</a:t>
            </a:r>
            <a:endParaRPr sz="4911" b="1">
              <a:latin typeface="Noto Sans"/>
              <a:ea typeface="Noto Sans"/>
              <a:cs typeface="Noto Sans"/>
              <a:sym typeface="Noto Sans"/>
            </a:endParaRPr>
          </a:p>
          <a:p>
            <a:pPr marL="0" lvl="0" indent="0" algn="ctr" rtl="0">
              <a:spcBef>
                <a:spcPts val="0"/>
              </a:spcBef>
              <a:spcAft>
                <a:spcPts val="0"/>
              </a:spcAft>
              <a:buClr>
                <a:schemeClr val="dk1"/>
              </a:buClr>
              <a:buSzPts val="1100"/>
              <a:buFont typeface="Arial"/>
              <a:buNone/>
            </a:pPr>
            <a:endParaRPr>
              <a:latin typeface="Noto Sans"/>
              <a:ea typeface="Noto Sans"/>
              <a:cs typeface="Noto Sans"/>
              <a:sym typeface="Noto Sans"/>
            </a:endParaRPr>
          </a:p>
          <a:p>
            <a:pPr marL="0" lvl="0" indent="0" algn="ctr" rtl="0">
              <a:spcBef>
                <a:spcPts val="0"/>
              </a:spcBef>
              <a:spcAft>
                <a:spcPts val="0"/>
              </a:spcAft>
              <a:buNone/>
            </a:pPr>
            <a:r>
              <a:rPr lang="en" sz="2650">
                <a:latin typeface="Noto Sans"/>
                <a:ea typeface="Noto Sans"/>
                <a:cs typeface="Noto Sans"/>
                <a:sym typeface="Noto Sans"/>
              </a:rPr>
              <a:t>Teacher Education - Council of Deans</a:t>
            </a:r>
            <a:endParaRPr sz="2650" b="1">
              <a:latin typeface="Noto Sans"/>
              <a:ea typeface="Noto Sans"/>
              <a:cs typeface="Noto Sans"/>
              <a:sym typeface="Noto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903</Words>
  <Application>Microsoft Office PowerPoint</Application>
  <PresentationFormat>On-screen Show (16:9)</PresentationFormat>
  <Paragraphs>161</Paragraphs>
  <Slides>22</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Calibri</vt:lpstr>
      <vt:lpstr>Lato</vt:lpstr>
      <vt:lpstr>Arial</vt:lpstr>
      <vt:lpstr>Poppins</vt:lpstr>
      <vt:lpstr>Noto Sans</vt:lpstr>
      <vt:lpstr>Simple Light</vt:lpstr>
      <vt:lpstr>Office Theme</vt:lpstr>
      <vt:lpstr>Arkansas Early Childhood Commission April 21, 2026</vt:lpstr>
      <vt:lpstr>PowerPoint Presentation</vt:lpstr>
      <vt:lpstr>Call to Order  Tyra Greenwood</vt:lpstr>
      <vt:lpstr>Approval of Minutes Tyra Greenwood</vt:lpstr>
      <vt:lpstr>Old Business Tyra Greenwood</vt:lpstr>
      <vt:lpstr>Welcome, new Commissioner,  Jamie Ward!  Subcommittee on Children and Youth of the House Committee on Aging, Children and Youth, Legislative and Military Affairs</vt:lpstr>
      <vt:lpstr>Welcome, new Commissioner,  Donna Massengill!  Child Care Provider</vt:lpstr>
      <vt:lpstr>Welcome, new Commissioner,  Susan Templeton!  Arkansas Head Start </vt:lpstr>
      <vt:lpstr>Welcome, new Commissioner,  Dr. Leslie Sharp!  Teacher Education - Council of Deans</vt:lpstr>
      <vt:lpstr>New Business Tyra Greenwood</vt:lpstr>
      <vt:lpstr>OEC Updates Ashelyn Abney</vt:lpstr>
      <vt:lpstr>OEC Fast Facts</vt:lpstr>
      <vt:lpstr>OEC Fast Facts</vt:lpstr>
      <vt:lpstr>Market Rate Survey &amp; Cost Analysis  Link to RFP</vt:lpstr>
      <vt:lpstr>Local Leads  Recompete Update</vt:lpstr>
      <vt:lpstr>Update: Local Lead Recompete</vt:lpstr>
      <vt:lpstr>Positive Feedback from the Field</vt:lpstr>
      <vt:lpstr>2026 Local Leads</vt:lpstr>
      <vt:lpstr>Professional Services Grantees Updates</vt:lpstr>
      <vt:lpstr>PowerPoint Presentation</vt:lpstr>
      <vt:lpstr>PowerPoint Presentation</vt:lpstr>
      <vt:lpstr>Next Meeting: July 21, 2026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Arkansas Early Childhood Commission April 21, 2026</dc:title>
  <cp:lastModifiedBy>Chris Barnes</cp:lastModifiedBy>
  <cp:revision>1</cp:revision>
  <dcterms:modified xsi:type="dcterms:W3CDTF">2026-04-21T14:16:13Z</dcterms:modified>
</cp:coreProperties>
</file>