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Lst>
  <p:notesMasterIdLst>
    <p:notesMasterId r:id="rId33"/>
  </p:notesMasterIdLst>
  <p:handoutMasterIdLst>
    <p:handoutMasterId r:id="rId34"/>
  </p:handoutMasterIdLst>
  <p:sldIdLst>
    <p:sldId id="285" r:id="rId2"/>
    <p:sldId id="309" r:id="rId3"/>
    <p:sldId id="279" r:id="rId4"/>
    <p:sldId id="270" r:id="rId5"/>
    <p:sldId id="289" r:id="rId6"/>
    <p:sldId id="305" r:id="rId7"/>
    <p:sldId id="286" r:id="rId8"/>
    <p:sldId id="287" r:id="rId9"/>
    <p:sldId id="302" r:id="rId10"/>
    <p:sldId id="262" r:id="rId11"/>
    <p:sldId id="300" r:id="rId12"/>
    <p:sldId id="306" r:id="rId13"/>
    <p:sldId id="265" r:id="rId14"/>
    <p:sldId id="294" r:id="rId15"/>
    <p:sldId id="263" r:id="rId16"/>
    <p:sldId id="297" r:id="rId17"/>
    <p:sldId id="264" r:id="rId18"/>
    <p:sldId id="278" r:id="rId19"/>
    <p:sldId id="290" r:id="rId20"/>
    <p:sldId id="301" r:id="rId21"/>
    <p:sldId id="307" r:id="rId22"/>
    <p:sldId id="291" r:id="rId23"/>
    <p:sldId id="277" r:id="rId24"/>
    <p:sldId id="292" r:id="rId25"/>
    <p:sldId id="298" r:id="rId26"/>
    <p:sldId id="269" r:id="rId27"/>
    <p:sldId id="303" r:id="rId28"/>
    <p:sldId id="260" r:id="rId29"/>
    <p:sldId id="266" r:id="rId30"/>
    <p:sldId id="258" r:id="rId31"/>
    <p:sldId id="308" r:id="rId3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34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9359"/>
  </p:normalViewPr>
  <p:slideViewPr>
    <p:cSldViewPr snapToGrid="0">
      <p:cViewPr varScale="1">
        <p:scale>
          <a:sx n="114" d="100"/>
          <a:sy n="114" d="100"/>
        </p:scale>
        <p:origin x="384" y="96"/>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013C3D-AA58-AB8D-8359-B30C6D7FA21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5B55C31-8340-8478-FC7A-4278F19049D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A1A54B-E627-43D8-AB36-6C6BC43F4723}" type="datetimeFigureOut">
              <a:rPr lang="en-US" smtClean="0"/>
              <a:t>7/30/2025</a:t>
            </a:fld>
            <a:endParaRPr lang="en-US"/>
          </a:p>
        </p:txBody>
      </p:sp>
      <p:sp>
        <p:nvSpPr>
          <p:cNvPr id="4" name="Footer Placeholder 3">
            <a:extLst>
              <a:ext uri="{FF2B5EF4-FFF2-40B4-BE49-F238E27FC236}">
                <a16:creationId xmlns:a16="http://schemas.microsoft.com/office/drawing/2014/main" id="{D4DFF57A-A8F8-39A8-026D-85C07645CF6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1D1EE22-2E98-8732-D685-4E8D48834C2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4D556A-C10D-4C83-9B56-E64F208CC355}" type="slidenum">
              <a:rPr lang="en-US" smtClean="0"/>
              <a:t>‹#›</a:t>
            </a:fld>
            <a:endParaRPr lang="en-US"/>
          </a:p>
        </p:txBody>
      </p:sp>
    </p:spTree>
    <p:extLst>
      <p:ext uri="{BB962C8B-B14F-4D97-AF65-F5344CB8AC3E}">
        <p14:creationId xmlns:p14="http://schemas.microsoft.com/office/powerpoint/2010/main" val="24552462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addictioncenter.com/drugs/drug-classifications/central-nervous-system-depressant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med.stanford.edu/halpern-felsher-reach-lab/curriculum-data-dashboard.htm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americanaddictioncenters.org/stimulant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americanaddictioncenters.org/hallucinogen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Mihttps:/americanaddictioncenters.org/inhalant-abus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mihttps/americanaddictioncenters.org/inhalant-abus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mihttps/americanaddictioncenters.org/inhalant-abus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americanaddictioncenters.org/marijuana-rehab"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nida.nih.gov/research-topics/parents-educators/lesson-plans/mind-matters/nicotine-tobacco-vaping#:~:text=How%20does%20nicotine%20work%3F,good%20feelings%20all%20at%20once"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nida.nih.gov/research-topics/parents-educators/lesson-plans/mind-matters/nicotine-tobacco-vaping#:~:text=How%20does%20nicotine%20work%3F,good%20feelings%20all%20at%20once"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jamanetwork.com/journals/jama/article-abstract/2790949"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www.cdc.gov/mmwr/volumes/69/su/su6901a5.htm" TargetMode="External"/><Relationship Id="rId4" Type="http://schemas.openxmlformats.org/officeDocument/2006/relationships/hyperlink" Target="https://nida.nih.gov/research-topics/trends-statistics/infographics/unintentional-drug-overdose-death-rates-among-us-youth-aged-15-19"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ida.nih.gov/news-events/news-releases/2023/12/reported-drug-use-among-adolescents-continued-to-hold-below-pre-pandemic-levels-in-2023"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nida.nih.gov/news-events/news-releases/2023/12/reported-drug-use-among-adolescents-continued-to-hold-below-pre-pandemic-levels-in-2023"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mayoclinic.org/healthy-lifestyle/tween-and-teen-health/in-depth/teen-drug-abuse/art-20045921"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cbi.nlm.nih.gov/pmc/articles/PMC10970399/"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harmonyridgerecovery.com/schools-combating-illicit-substance-abuse/"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Today we will discuss a substance abuse toolkit. </a:t>
            </a:r>
          </a:p>
          <a:p>
            <a:r>
              <a:rPr lang="en-US" dirty="0"/>
              <a:t>The toolkit is called RISK, Recognition of Impairment from Substances in K12.</a:t>
            </a:r>
          </a:p>
          <a:p>
            <a:r>
              <a:rPr lang="en-US" dirty="0"/>
              <a:t>I hope that you can use this toolkit to educate yourself and others on signs of symptoms of drug misuse. </a:t>
            </a:r>
          </a:p>
        </p:txBody>
      </p:sp>
    </p:spTree>
    <p:extLst>
      <p:ext uri="{BB962C8B-B14F-4D97-AF65-F5344CB8AC3E}">
        <p14:creationId xmlns:p14="http://schemas.microsoft.com/office/powerpoint/2010/main" val="1073699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251092de42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2251092de42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r>
              <a:rPr lang="en-US" dirty="0"/>
              <a:t>You should have a quick-look handout in front of you. It serves as a guide to common names of prescription and illicit drugs under each category. </a:t>
            </a:r>
          </a:p>
          <a:p>
            <a:pPr marL="171450" indent="-171450"/>
            <a:r>
              <a:rPr lang="en-US" dirty="0"/>
              <a:t>More GABA (gamma-aminobutyric acid) = slows down brain activity</a:t>
            </a:r>
          </a:p>
          <a:p>
            <a:pPr marL="171450" indent="-171450"/>
            <a:endParaRPr lang="en-US" dirty="0"/>
          </a:p>
          <a:p>
            <a:pPr marL="171450" indent="-171450"/>
            <a:endParaRPr lang="en-US" dirty="0"/>
          </a:p>
          <a:p>
            <a:pPr marL="0" indent="0">
              <a:buNone/>
            </a:pPr>
            <a:endParaRPr lang="en-US" dirty="0"/>
          </a:p>
          <a:p>
            <a:pPr marL="0" indent="0">
              <a:buNone/>
            </a:pPr>
            <a:r>
              <a:rPr lang="en-US" dirty="0"/>
              <a:t>Hillliard, Jena. (2024). </a:t>
            </a:r>
            <a:r>
              <a:rPr lang="en-US" i="1" dirty="0"/>
              <a:t>Central nervous center depressants</a:t>
            </a:r>
            <a:r>
              <a:rPr lang="en-US" dirty="0"/>
              <a:t>. Addiction Center. https://</a:t>
            </a:r>
            <a:r>
              <a:rPr lang="en-US" dirty="0" err="1"/>
              <a:t>www.addictioncenter.com</a:t>
            </a:r>
            <a:r>
              <a:rPr lang="en-US" dirty="0"/>
              <a:t>/drugs/drug-classifications/central-nervous-system-depressants/</a:t>
            </a:r>
          </a:p>
          <a:p>
            <a:pPr marL="0" indent="0">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hlinkClick r:id="rId3"/>
              </a:rPr>
              <a:t>https://www.addictioncenter.com/drugs/drug-classifications/central-nervous-system-depressants/</a:t>
            </a:r>
            <a:endParaRPr lang="en-US" dirty="0"/>
          </a:p>
          <a:p>
            <a:pPr marL="0" indent="0">
              <a:buNone/>
            </a:pPr>
            <a:endParaRPr lang="en-US" dirty="0"/>
          </a:p>
          <a:p>
            <a:pPr marL="0" indent="0">
              <a:buNone/>
            </a:pP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251092de42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251092de42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r>
              <a:rPr lang="en-US"/>
              <a:t>And when someone is under the influence of a CNS depressant, they could have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Hillliard, Jena. (2024). Central nervous center depressants. Addiction Center. https://</a:t>
            </a:r>
            <a:r>
              <a:rPr lang="en-US" err="1"/>
              <a:t>www.addictioncenter.com</a:t>
            </a:r>
            <a:r>
              <a:rPr lang="en-US"/>
              <a:t>/drugs/drug-classifications/central-nervous-system-depressants/</a:t>
            </a:r>
          </a:p>
          <a:p>
            <a:pPr marL="0" indent="0">
              <a:buNone/>
            </a:pPr>
            <a:endParaRPr lang="en-US"/>
          </a:p>
        </p:txBody>
      </p:sp>
    </p:spTree>
    <p:extLst>
      <p:ext uri="{BB962C8B-B14F-4D97-AF65-F5344CB8AC3E}">
        <p14:creationId xmlns:p14="http://schemas.microsoft.com/office/powerpoint/2010/main" val="2449712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251092de42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251092de42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US"/>
          </a:p>
          <a:p>
            <a:pPr marL="0" indent="0">
              <a:buNone/>
            </a:pPr>
            <a:endParaRPr lang="en-US"/>
          </a:p>
          <a:p>
            <a:pPr marL="0" indent="0">
              <a:buNone/>
            </a:pPr>
            <a:endParaRPr lang="en-US"/>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Hillliard, Jena. (2024). </a:t>
            </a:r>
            <a:r>
              <a:rPr lang="en-US" i="1"/>
              <a:t>Central nervous center depressants</a:t>
            </a:r>
            <a:r>
              <a:rPr lang="en-US"/>
              <a:t>. Addiction Center. https://www.addictioncenter.com/drugs/drug-classifications/central-nervous-system-depressants/</a:t>
            </a:r>
          </a:p>
          <a:p>
            <a:pPr marL="0" indent="0">
              <a:buNone/>
            </a:pPr>
            <a:endParaRPr lang="en-US"/>
          </a:p>
        </p:txBody>
      </p:sp>
    </p:spTree>
    <p:extLst>
      <p:ext uri="{BB962C8B-B14F-4D97-AF65-F5344CB8AC3E}">
        <p14:creationId xmlns:p14="http://schemas.microsoft.com/office/powerpoint/2010/main" val="3432210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251092de42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2251092de42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r>
              <a:rPr lang="en-US" dirty="0"/>
              <a:t>Recognizing alcohol poisoning</a:t>
            </a:r>
          </a:p>
          <a:p>
            <a:pPr marL="171450" indent="-171450"/>
            <a:r>
              <a:rPr lang="en-US" dirty="0"/>
              <a:t>An abundance of marketing strategies to hide alcohol, like hidden flasks. </a:t>
            </a:r>
          </a:p>
          <a:p>
            <a:pPr marL="171450" indent="-171450"/>
            <a:r>
              <a:rPr lang="en-US" dirty="0"/>
              <a:t>It is when someone drinks so much alcohol that it begins to shut down basic life support functions such as breathing, heart rate, and temperature control. </a:t>
            </a:r>
          </a:p>
          <a:p>
            <a:pPr marL="171450" indent="-171450"/>
            <a:r>
              <a:rPr lang="en-US" dirty="0"/>
              <a:t>It occurs because many people don’t know how much alcohol is in what they're drinking. </a:t>
            </a:r>
          </a:p>
          <a:p>
            <a:pPr marL="0" indent="0">
              <a:buNone/>
            </a:pPr>
            <a:endParaRPr lang="en-US" dirty="0"/>
          </a:p>
          <a:p>
            <a:pPr marL="0" indent="0">
              <a:buNone/>
            </a:pPr>
            <a:endParaRPr lang="en-US" dirty="0"/>
          </a:p>
          <a:p>
            <a:pPr marL="0" indent="0">
              <a:buNone/>
            </a:pPr>
            <a:r>
              <a:rPr lang="en-US" dirty="0"/>
              <a:t>Reach Lab. (2024). </a:t>
            </a:r>
            <a:r>
              <a:rPr lang="en-US" i="1" dirty="0"/>
              <a:t>Safety First</a:t>
            </a:r>
            <a:r>
              <a:rPr lang="en-US" dirty="0"/>
              <a:t>. Stanford Medicine. </a:t>
            </a:r>
            <a:r>
              <a:rPr lang="en-US" dirty="0">
                <a:hlinkClick r:id="rId3"/>
              </a:rPr>
              <a:t>https://med.stanford.edu/halpern-felsher-reach-lab/curriculum-data-dashboard.html</a:t>
            </a:r>
            <a:endParaRPr lang="en-US" dirty="0"/>
          </a:p>
          <a:p>
            <a:pPr marL="0" indent="0">
              <a:buNone/>
            </a:pPr>
            <a:endParaRPr lang="en-US" dirty="0"/>
          </a:p>
          <a:p>
            <a:pPr marL="0" indent="0">
              <a:buNone/>
            </a:pPr>
            <a:r>
              <a:rPr lang="en-US" dirty="0">
                <a:hlinkClick r:id="rId3"/>
              </a:rPr>
              <a:t>https://med.stanford.edu/halpern-felsher-reach-lab/curriculum-data-dashboard.html</a:t>
            </a:r>
          </a:p>
          <a:p>
            <a:pPr marL="0" indent="0">
              <a:buNone/>
            </a:pPr>
            <a:endParaRPr lang="en-US" dirty="0"/>
          </a:p>
          <a:p>
            <a:pPr marL="0" indent="0">
              <a:buNone/>
            </a:pPr>
            <a:endParaRPr lang="en-US" dirty="0"/>
          </a:p>
          <a:p>
            <a:pPr marL="0" indent="0">
              <a:buNone/>
            </a:pP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251092de42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2251092de42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r>
              <a:rPr lang="en-US" dirty="0"/>
              <a:t>Recognizing Overdose</a:t>
            </a:r>
          </a:p>
          <a:p>
            <a:pPr marL="171450" indent="-171450"/>
            <a:r>
              <a:rPr lang="en-US" dirty="0"/>
              <a:t>Overdose can occur up to 3 hours after they take it. </a:t>
            </a:r>
          </a:p>
          <a:p>
            <a:pPr marL="171450" indent="-171450"/>
            <a:r>
              <a:rPr lang="en-US" dirty="0"/>
              <a:t>Discuss Narcan locations</a:t>
            </a:r>
          </a:p>
          <a:p>
            <a:pPr marL="171450" indent="-171450"/>
            <a:r>
              <a:rPr lang="en-US" dirty="0"/>
              <a:t>Narcan training.</a:t>
            </a:r>
          </a:p>
          <a:p>
            <a:pPr marL="0" indent="0">
              <a:buNone/>
            </a:pPr>
            <a:endParaRPr lang="en-US" dirty="0"/>
          </a:p>
          <a:p>
            <a:pPr marL="0" indent="0">
              <a:buNone/>
            </a:pPr>
            <a:endParaRPr lang="en-US" dirty="0"/>
          </a:p>
          <a:p>
            <a:pPr marL="0" indent="0">
              <a:buNone/>
            </a:pPr>
            <a:endParaRPr lang="en-US" dirty="0"/>
          </a:p>
          <a:p>
            <a:pPr marL="0" indent="0">
              <a:buNone/>
            </a:pPr>
            <a:r>
              <a:rPr lang="en-US" dirty="0" err="1"/>
              <a:t>Erb</a:t>
            </a:r>
            <a:r>
              <a:rPr lang="en-US" dirty="0"/>
              <a:t>, R. (2023). </a:t>
            </a:r>
            <a:r>
              <a:rPr lang="en-US" i="1" dirty="0"/>
              <a:t>Lifesaving </a:t>
            </a:r>
            <a:r>
              <a:rPr lang="en-US" i="1" dirty="0" err="1"/>
              <a:t>narcan</a:t>
            </a:r>
            <a:r>
              <a:rPr lang="en-US" i="1" dirty="0"/>
              <a:t> for drug overdoses approved for over the counter sale</a:t>
            </a:r>
            <a:r>
              <a:rPr lang="en-US" dirty="0"/>
              <a:t>. Bridge </a:t>
            </a:r>
            <a:r>
              <a:rPr lang="en-US" dirty="0" err="1"/>
              <a:t>Michican</a:t>
            </a:r>
            <a:r>
              <a:rPr lang="en-US" dirty="0"/>
              <a:t>. https://</a:t>
            </a:r>
            <a:r>
              <a:rPr lang="en-US" dirty="0" err="1"/>
              <a:t>www.bridgemi.com</a:t>
            </a:r>
            <a:r>
              <a:rPr lang="en-US" dirty="0"/>
              <a:t>/</a:t>
            </a:r>
            <a:r>
              <a:rPr lang="en-US" dirty="0" err="1"/>
              <a:t>michigan</a:t>
            </a:r>
            <a:r>
              <a:rPr lang="en-US" dirty="0"/>
              <a:t>-health-watch/lifesaving-</a:t>
            </a:r>
            <a:r>
              <a:rPr lang="en-US" dirty="0" err="1"/>
              <a:t>narcan</a:t>
            </a:r>
            <a:r>
              <a:rPr lang="en-US" dirty="0"/>
              <a:t>-drug-overdoses-approved-over-counter-sale</a:t>
            </a:r>
          </a:p>
        </p:txBody>
      </p:sp>
    </p:spTree>
    <p:extLst>
      <p:ext uri="{BB962C8B-B14F-4D97-AF65-F5344CB8AC3E}">
        <p14:creationId xmlns:p14="http://schemas.microsoft.com/office/powerpoint/2010/main" val="1274781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251092de42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251092de42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r>
              <a:rPr lang="en-US"/>
              <a:t>Mention caffeine/energy drinks</a:t>
            </a:r>
          </a:p>
          <a:p>
            <a:pPr marL="0" indent="0">
              <a:buNone/>
            </a:pPr>
            <a:endParaRPr lang="en-US"/>
          </a:p>
          <a:p>
            <a:pPr marL="0" indent="0">
              <a:buNone/>
            </a:pPr>
            <a:endParaRPr lang="en-US"/>
          </a:p>
          <a:p>
            <a:pPr marL="0" indent="0">
              <a:buNone/>
            </a:pPr>
            <a:r>
              <a:rPr lang="en-US"/>
              <a:t>Buffo, J. (2024). </a:t>
            </a:r>
            <a:r>
              <a:rPr lang="en-US" i="1"/>
              <a:t>Stimulant abuse: signs, effects, and treatment</a:t>
            </a:r>
            <a:r>
              <a:rPr lang="en-US"/>
              <a:t>. American Addiction Centers.https://americanaddictioncenters.org/stimulants</a:t>
            </a:r>
          </a:p>
          <a:p>
            <a:pPr marL="0" indent="0">
              <a:buNone/>
            </a:pPr>
            <a:endParaRPr lang="en-US"/>
          </a:p>
          <a:p>
            <a:pPr marL="0" indent="0">
              <a:buNone/>
            </a:pPr>
            <a:r>
              <a:rPr lang="en-US">
                <a:hlinkClick r:id="rId3"/>
              </a:rPr>
              <a:t>https://americanaddictioncenters.org/stimulants</a:t>
            </a:r>
          </a:p>
          <a:p>
            <a:pPr marL="0" indent="0">
              <a:buNone/>
            </a:pPr>
            <a:endParaRPr lang="en-US"/>
          </a:p>
          <a:p>
            <a:pPr marL="0" indent="0">
              <a:buNone/>
            </a:pP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251092de42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251092de42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US" dirty="0"/>
          </a:p>
          <a:p>
            <a:pPr marL="0" indent="0">
              <a:buNone/>
            </a:pPr>
            <a:endParaRPr lang="en-US" dirty="0"/>
          </a:p>
          <a:p>
            <a:pPr marL="0" indent="0">
              <a:buNone/>
            </a:pPr>
            <a:endParaRPr lang="en-US" dirty="0"/>
          </a:p>
          <a:p>
            <a:pPr marL="0" indent="0">
              <a:buNone/>
            </a:pPr>
            <a:r>
              <a:rPr lang="en-US" dirty="0"/>
              <a:t>Buffo, J. (2024). </a:t>
            </a:r>
            <a:r>
              <a:rPr lang="en-US" i="1" dirty="0"/>
              <a:t>Stimulant abuse: signs, effects, and treatment</a:t>
            </a:r>
            <a:r>
              <a:rPr lang="en-US" dirty="0"/>
              <a:t>. American Addiction </a:t>
            </a:r>
            <a:r>
              <a:rPr lang="en-US" dirty="0" err="1"/>
              <a:t>Centers.https</a:t>
            </a:r>
            <a:r>
              <a:rPr lang="en-US" dirty="0"/>
              <a:t>://</a:t>
            </a:r>
            <a:r>
              <a:rPr lang="en-US" dirty="0" err="1"/>
              <a:t>americanaddictioncenters.org</a:t>
            </a:r>
            <a:r>
              <a:rPr lang="en-US" dirty="0"/>
              <a:t>/stimulants</a:t>
            </a:r>
          </a:p>
          <a:p>
            <a:pPr marL="0" indent="0">
              <a:buNone/>
            </a:pPr>
            <a:endParaRPr lang="en-US" dirty="0"/>
          </a:p>
        </p:txBody>
      </p:sp>
    </p:spTree>
    <p:extLst>
      <p:ext uri="{BB962C8B-B14F-4D97-AF65-F5344CB8AC3E}">
        <p14:creationId xmlns:p14="http://schemas.microsoft.com/office/powerpoint/2010/main" val="1082174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251092de42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251092de42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r>
              <a:rPr lang="en-US" dirty="0"/>
              <a:t>Processing serotonin= affects a person's sense of self and result in visual changes (hallucinations)</a:t>
            </a:r>
          </a:p>
          <a:p>
            <a:pPr marL="171450" indent="-171450"/>
            <a:r>
              <a:rPr lang="en-US" dirty="0"/>
              <a:t>Processing glutamate= feeling disconnected from your body and surroundings (out of body experience)</a:t>
            </a:r>
          </a:p>
          <a:p>
            <a:pPr marL="171450" indent="-171450"/>
            <a:r>
              <a:rPr lang="en-US" dirty="0"/>
              <a:t>They come from plants or fungi</a:t>
            </a:r>
          </a:p>
          <a:p>
            <a:pPr marL="171450" indent="-171450"/>
            <a:r>
              <a:rPr lang="en-US" dirty="0"/>
              <a:t>Absorbed = under the tongue or in the cheek </a:t>
            </a:r>
          </a:p>
          <a:p>
            <a:pPr marL="171450" indent="-171450"/>
            <a:endParaRPr lang="en-US" dirty="0"/>
          </a:p>
          <a:p>
            <a:pPr marL="171450" indent="-171450"/>
            <a:endParaRPr lang="en-US" dirty="0"/>
          </a:p>
          <a:p>
            <a:pPr marL="0" indent="0">
              <a:buNone/>
            </a:pPr>
            <a:r>
              <a:rPr lang="en-US" dirty="0"/>
              <a:t>Miller, L. (2023). </a:t>
            </a:r>
            <a:r>
              <a:rPr lang="en-US" i="1" dirty="0"/>
              <a:t>Hallucinogen addiction: types of effects of mind-altering dugs</a:t>
            </a:r>
            <a:r>
              <a:rPr lang="en-US" dirty="0"/>
              <a:t>. American </a:t>
            </a:r>
            <a:r>
              <a:rPr lang="en-US" dirty="0" err="1"/>
              <a:t>Addiciton</a:t>
            </a:r>
            <a:r>
              <a:rPr lang="en-US" dirty="0"/>
              <a:t> Centers. https://</a:t>
            </a:r>
            <a:r>
              <a:rPr lang="en-US" dirty="0" err="1"/>
              <a:t>americanaddictioncenters.org</a:t>
            </a:r>
            <a:r>
              <a:rPr lang="en-US" dirty="0"/>
              <a:t>/hallucinogens</a:t>
            </a:r>
          </a:p>
          <a:p>
            <a:pPr marL="0" indent="0">
              <a:buNone/>
            </a:pP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251092de42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251092de42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r>
              <a:rPr lang="en-US"/>
              <a:t>Varies widely based on age, sex, weight, previous use, environment</a:t>
            </a:r>
          </a:p>
          <a:p>
            <a:pPr marL="0" indent="0">
              <a:buNone/>
            </a:pPr>
            <a:endParaRPr lang="en-US"/>
          </a:p>
          <a:p>
            <a:pPr marL="0" indent="0">
              <a:buNone/>
            </a:pPr>
            <a:endParaRPr lang="en-US"/>
          </a:p>
          <a:p>
            <a:pPr marL="0" indent="0">
              <a:buNone/>
            </a:pPr>
            <a:r>
              <a:rPr lang="en-US"/>
              <a:t>Miller, L. (2023). </a:t>
            </a:r>
            <a:r>
              <a:rPr lang="en-US" i="1"/>
              <a:t>Hallucinogen addiction: types of effects of mind-altering </a:t>
            </a:r>
            <a:r>
              <a:rPr lang="en-US" i="1" err="1"/>
              <a:t>dugs</a:t>
            </a:r>
            <a:r>
              <a:rPr lang="en-US"/>
              <a:t>. American </a:t>
            </a:r>
            <a:r>
              <a:rPr lang="en-US" err="1"/>
              <a:t>Addiciton</a:t>
            </a:r>
            <a:r>
              <a:rPr lang="en-US"/>
              <a:t> Centers. </a:t>
            </a:r>
            <a:r>
              <a:rPr lang="en-US">
                <a:hlinkClick r:id="rId3"/>
              </a:rPr>
              <a:t>https://americanaddictioncenters.org/hallucinogens</a:t>
            </a:r>
            <a:endParaRPr lang="en-US"/>
          </a:p>
          <a:p>
            <a:pPr marL="0" indent="0">
              <a:buNone/>
            </a:pPr>
            <a:endParaRPr lang="en-US"/>
          </a:p>
          <a:p>
            <a:pPr marL="0" indent="0">
              <a:buNone/>
            </a:pPr>
            <a:endParaRPr lang="en-US"/>
          </a:p>
        </p:txBody>
      </p:sp>
    </p:spTree>
    <p:extLst>
      <p:ext uri="{BB962C8B-B14F-4D97-AF65-F5344CB8AC3E}">
        <p14:creationId xmlns:p14="http://schemas.microsoft.com/office/powerpoint/2010/main" val="2244577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251092de42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2251092de42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r>
              <a:rPr lang="en-US"/>
              <a:t>Inhalants are easy to acquire as most are household products. </a:t>
            </a:r>
          </a:p>
          <a:p>
            <a:pPr marL="171450" indent="-171450"/>
            <a:r>
              <a:rPr lang="en-US"/>
              <a:t>Studies show that inhalant use is more prevalent among teens</a:t>
            </a:r>
          </a:p>
          <a:p>
            <a:pPr marL="171450" indent="-171450"/>
            <a:r>
              <a:rPr lang="en-US"/>
              <a:t>"Huffing" through a rag or directly from the container, could inhale it out of a plastic or paper bag</a:t>
            </a:r>
          </a:p>
          <a:p>
            <a:pPr marL="0" indent="0">
              <a:buNone/>
            </a:pPr>
            <a:endParaRPr lang="en-US"/>
          </a:p>
          <a:p>
            <a:pPr marL="0" indent="0">
              <a:buNone/>
            </a:pPr>
            <a:r>
              <a:rPr lang="en-US"/>
              <a:t>Miller, L. (2024). </a:t>
            </a:r>
            <a:r>
              <a:rPr lang="en-US" i="1"/>
              <a:t>Inhalant addiction: signs, effects, and treatment</a:t>
            </a:r>
            <a:r>
              <a:rPr lang="en-US"/>
              <a:t>. American Addiction Center. </a:t>
            </a:r>
            <a:r>
              <a:rPr lang="en-US">
                <a:hlinkClick r:id="rId3"/>
              </a:rPr>
              <a:t>https://americanaddictioncenters.org/inhalant-abuse</a:t>
            </a:r>
            <a:r>
              <a:rPr lang="en-US"/>
              <a:t> </a:t>
            </a:r>
          </a:p>
          <a:p>
            <a:pPr marL="0" indent="0">
              <a:buNone/>
            </a:pPr>
            <a:endParaRPr lang="en-US"/>
          </a:p>
          <a:p>
            <a:pPr marL="0" indent="0">
              <a:buNone/>
            </a:pPr>
            <a:endParaRPr lang="en-US"/>
          </a:p>
        </p:txBody>
      </p:sp>
    </p:spTree>
    <p:extLst>
      <p:ext uri="{BB962C8B-B14F-4D97-AF65-F5344CB8AC3E}">
        <p14:creationId xmlns:p14="http://schemas.microsoft.com/office/powerpoint/2010/main" val="3450607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Today we will discuss a substance abuse toolkit. </a:t>
            </a:r>
          </a:p>
          <a:p>
            <a:r>
              <a:rPr lang="en-US" dirty="0"/>
              <a:t>The toolkit is called RISK, Recognition of Impairment from Substances in K12.</a:t>
            </a:r>
          </a:p>
          <a:p>
            <a:r>
              <a:rPr lang="en-US" dirty="0"/>
              <a:t>The hope is that you can use this toolkit to educate yourself and others on signs of symptoms of drug misuse. </a:t>
            </a:r>
          </a:p>
        </p:txBody>
      </p:sp>
    </p:spTree>
    <p:extLst>
      <p:ext uri="{BB962C8B-B14F-4D97-AF65-F5344CB8AC3E}">
        <p14:creationId xmlns:p14="http://schemas.microsoft.com/office/powerpoint/2010/main" val="2093334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251092de42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251092de42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US"/>
          </a:p>
          <a:p>
            <a:pPr marL="0" indent="0">
              <a:buNone/>
            </a:pPr>
            <a:endParaRPr lang="en-US"/>
          </a:p>
          <a:p>
            <a:pPr marL="0" indent="0">
              <a:buNone/>
            </a:pPr>
            <a:endParaRPr lang="en-US"/>
          </a:p>
          <a:p>
            <a:pPr marL="0" indent="0">
              <a:buNone/>
            </a:pPr>
            <a:r>
              <a:rPr lang="en-US"/>
              <a:t>Miller, L. (2024). </a:t>
            </a:r>
            <a:r>
              <a:rPr lang="en-US" i="1"/>
              <a:t>Inhalant addiction: signs, effects, and treatment</a:t>
            </a:r>
            <a:r>
              <a:rPr lang="en-US"/>
              <a:t>. American Addiction Center. </a:t>
            </a:r>
            <a:r>
              <a:rPr lang="en-US">
                <a:hlinkClick r:id="rId3"/>
              </a:rPr>
              <a:t>https://americanaddictioncenters.org/inhalant-abuse</a:t>
            </a:r>
            <a:r>
              <a:rPr lang="en-US"/>
              <a:t> </a:t>
            </a:r>
          </a:p>
        </p:txBody>
      </p:sp>
    </p:spTree>
    <p:extLst>
      <p:ext uri="{BB962C8B-B14F-4D97-AF65-F5344CB8AC3E}">
        <p14:creationId xmlns:p14="http://schemas.microsoft.com/office/powerpoint/2010/main" val="29568823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251092de42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251092de42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r>
              <a:rPr lang="en-US"/>
              <a:t>A headache can usually follow</a:t>
            </a:r>
          </a:p>
          <a:p>
            <a:pPr marL="0" indent="0">
              <a:buNone/>
            </a:pPr>
            <a:endParaRPr lang="en-US"/>
          </a:p>
          <a:p>
            <a:pPr marL="0" indent="0">
              <a:buNone/>
            </a:pPr>
            <a:endParaRPr lang="en-US"/>
          </a:p>
          <a:p>
            <a:pPr marL="0" indent="0">
              <a:buNone/>
            </a:pPr>
            <a:r>
              <a:rPr lang="en-US"/>
              <a:t>Miller, L. (2024). </a:t>
            </a:r>
            <a:r>
              <a:rPr lang="en-US" i="1"/>
              <a:t>Inhalant addiction: signs, effects, and treatment</a:t>
            </a:r>
            <a:r>
              <a:rPr lang="en-US"/>
              <a:t>. American Addiction Center. </a:t>
            </a:r>
            <a:r>
              <a:rPr lang="en-US">
                <a:hlinkClick r:id="rId3"/>
              </a:rPr>
              <a:t>https://americanaddictioncenters.org/inhalant-abuse</a:t>
            </a:r>
            <a:r>
              <a:rPr lang="en-US"/>
              <a:t> </a:t>
            </a:r>
          </a:p>
        </p:txBody>
      </p:sp>
    </p:spTree>
    <p:extLst>
      <p:ext uri="{BB962C8B-B14F-4D97-AF65-F5344CB8AC3E}">
        <p14:creationId xmlns:p14="http://schemas.microsoft.com/office/powerpoint/2010/main" val="28619468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251092de42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251092de42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r>
              <a:rPr lang="en-US" dirty="0"/>
              <a:t>The results of marijuana use is how it acts on the brain. </a:t>
            </a:r>
          </a:p>
          <a:p>
            <a:pPr marL="171450" indent="-171450"/>
            <a:r>
              <a:rPr lang="en-US" dirty="0"/>
              <a:t>THC = the psychoactive chemical in marijuana, blood carries THC to the brain where it acts on a cannabinoid receptor which in-turn slows down the body and brain which is why it is associated with a relaxing and calming effect. </a:t>
            </a:r>
          </a:p>
          <a:p>
            <a:pPr marL="171450" indent="-171450"/>
            <a:r>
              <a:rPr lang="en-US" dirty="0"/>
              <a:t>How longs does a high last? It can generally last up to a few hours, but it depends on how it was consumed and the user's level of tolerance. </a:t>
            </a:r>
          </a:p>
          <a:p>
            <a:pPr marL="171450" indent="-171450"/>
            <a:r>
              <a:rPr lang="en-US" dirty="0"/>
              <a:t>Tonics: teas, tinctures: serums/topical</a:t>
            </a:r>
          </a:p>
          <a:p>
            <a:pPr marL="171450" indent="-171450"/>
            <a:r>
              <a:rPr lang="en-US" dirty="0"/>
              <a:t>Wax form or dabbing: inhaled</a:t>
            </a:r>
          </a:p>
          <a:p>
            <a:pPr marL="171450" indent="-171450"/>
            <a:endParaRPr lang="en-US" dirty="0"/>
          </a:p>
          <a:p>
            <a:pPr marL="0" indent="0">
              <a:buNone/>
            </a:pPr>
            <a:r>
              <a:rPr lang="en-US" dirty="0"/>
              <a:t>CBD versus THC</a:t>
            </a:r>
          </a:p>
          <a:p>
            <a:pPr marL="0" indent="0">
              <a:buNone/>
            </a:pPr>
            <a:endParaRPr lang="en-US" dirty="0"/>
          </a:p>
          <a:p>
            <a:pPr marL="0" indent="0">
              <a:buNone/>
            </a:pPr>
            <a:endParaRPr lang="en-US" dirty="0"/>
          </a:p>
          <a:p>
            <a:pPr marL="0" indent="0">
              <a:buNone/>
            </a:pPr>
            <a:r>
              <a:rPr lang="en-US" dirty="0"/>
              <a:t>Webster, A. (2024). </a:t>
            </a:r>
            <a:r>
              <a:rPr lang="en-US" i="1" dirty="0"/>
              <a:t>Marijuana addiction: effects signs, and rehab treatment</a:t>
            </a:r>
            <a:r>
              <a:rPr lang="en-US" dirty="0"/>
              <a:t>. American Addiction Centers. https://americanaddictioncenters.org/marijuana-rehab</a:t>
            </a:r>
          </a:p>
          <a:p>
            <a:pPr marL="0" indent="0">
              <a:buNone/>
            </a:pPr>
            <a:endParaRPr lang="en-US" dirty="0"/>
          </a:p>
        </p:txBody>
      </p:sp>
    </p:spTree>
    <p:extLst>
      <p:ext uri="{BB962C8B-B14F-4D97-AF65-F5344CB8AC3E}">
        <p14:creationId xmlns:p14="http://schemas.microsoft.com/office/powerpoint/2010/main" val="4957232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251092de42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251092de42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r>
              <a:rPr lang="en-US"/>
              <a:t>Don't forget marijuana has a distinctive smell almost "skunk-like" You could get a whiff of it on a person's clothes or hair.</a:t>
            </a:r>
          </a:p>
          <a:p>
            <a:pPr marL="0" indent="0">
              <a:buNone/>
            </a:pPr>
            <a:endParaRPr lang="en-US"/>
          </a:p>
          <a:p>
            <a:pPr marL="0" indent="0">
              <a:buNone/>
            </a:pPr>
            <a:endParaRPr lang="en-US"/>
          </a:p>
          <a:p>
            <a:pPr marL="0" indent="0">
              <a:buNone/>
            </a:pPr>
            <a:r>
              <a:rPr lang="en-US"/>
              <a:t>Webster, A. (2024). </a:t>
            </a:r>
            <a:r>
              <a:rPr lang="en-US" i="1"/>
              <a:t>Marijuana addiction: effects signs, and rehab treatment</a:t>
            </a:r>
            <a:r>
              <a:rPr lang="en-US"/>
              <a:t>. American Addiction Centers. </a:t>
            </a:r>
            <a:r>
              <a:rPr lang="en-US">
                <a:hlinkClick r:id="rId3"/>
              </a:rPr>
              <a:t>https://americanaddictioncenters.org/marijuana-rehab</a:t>
            </a:r>
            <a:r>
              <a:rPr lang="en-US"/>
              <a:t>  </a:t>
            </a:r>
          </a:p>
        </p:txBody>
      </p:sp>
    </p:spTree>
    <p:extLst>
      <p:ext uri="{BB962C8B-B14F-4D97-AF65-F5344CB8AC3E}">
        <p14:creationId xmlns:p14="http://schemas.microsoft.com/office/powerpoint/2010/main" val="540978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251092de42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251092de42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r>
              <a:rPr lang="en-US"/>
              <a:t>Tobacco is a leafy plant grown all around the world. </a:t>
            </a:r>
          </a:p>
          <a:p>
            <a:pPr marL="171450" indent="-171450"/>
            <a:r>
              <a:rPr lang="en-US"/>
              <a:t>Tobacco is used by so many people because it contains a powerful drug called nicotine. Nicotine is highly addictive.</a:t>
            </a:r>
          </a:p>
          <a:p>
            <a:pPr marL="171450" indent="-171450"/>
            <a:r>
              <a:rPr lang="en-US"/>
              <a:t>In 2023, e-cigarettes were the most commonly used tobacco product among middle and high school students in the US</a:t>
            </a:r>
          </a:p>
          <a:p>
            <a:pPr marL="171450" indent="-171450"/>
            <a:r>
              <a:rPr lang="en-US"/>
              <a:t>In this same survey,  nearly 1 in 2 US youth who have tried e-cigarettes report current use.</a:t>
            </a:r>
          </a:p>
          <a:p>
            <a:pPr marL="171450" indent="-171450"/>
            <a:r>
              <a:rPr lang="en-US"/>
              <a:t>This is how prevalent tobacco use is. We know that tobacco marketing targets youth, that coupled with accessibility, flavored products, social influences, and the teen brain sensitivity to nicotine makes our approach to cessation and counseling that much more needed. </a:t>
            </a:r>
          </a:p>
          <a:p>
            <a:pPr marL="171450" indent="-171450"/>
            <a:r>
              <a:rPr lang="en-US"/>
              <a:t>When it changes the way your brain works, it results in addiction/dependence</a:t>
            </a:r>
          </a:p>
          <a:p>
            <a:pPr marL="0" indent="0">
              <a:buNone/>
            </a:pPr>
            <a:endParaRPr lang="en-US"/>
          </a:p>
          <a:p>
            <a:pPr marL="0" indent="0">
              <a:buNone/>
            </a:pPr>
            <a:r>
              <a:rPr lang="en-US"/>
              <a:t>NIDA. (2019). </a:t>
            </a:r>
            <a:r>
              <a:rPr lang="en-US" i="1"/>
              <a:t>Mind matters: the body's </a:t>
            </a:r>
            <a:r>
              <a:rPr lang="en-US" i="1" err="1"/>
              <a:t>respone</a:t>
            </a:r>
            <a:r>
              <a:rPr lang="en-US" i="1"/>
              <a:t> to nicotine, tobacco, and vaping</a:t>
            </a:r>
            <a:r>
              <a:rPr lang="en-US"/>
              <a:t>. National Institutes of Health. </a:t>
            </a:r>
            <a:r>
              <a:rPr lang="en-US">
                <a:hlinkClick r:id="rId3"/>
              </a:rPr>
              <a:t>https://nida.nih.gov/research-topics/parents-educators/lesson-plans/mind-matters/nicotine-tobacco-vaping#:~:text=How%20does%20nicotine%20work%3F,good%20feelings%20all%20at%20once</a:t>
            </a:r>
            <a:r>
              <a:rPr lang="en-US"/>
              <a:t>.</a:t>
            </a:r>
          </a:p>
          <a:p>
            <a:pPr marL="0" indent="0">
              <a:buNone/>
            </a:pPr>
            <a:endParaRPr lang="en-US"/>
          </a:p>
        </p:txBody>
      </p:sp>
    </p:spTree>
    <p:extLst>
      <p:ext uri="{BB962C8B-B14F-4D97-AF65-F5344CB8AC3E}">
        <p14:creationId xmlns:p14="http://schemas.microsoft.com/office/powerpoint/2010/main" val="481254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251092de42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251092de42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r>
              <a:rPr lang="en-US"/>
              <a:t>Discuss first use versus chronic use, vaping and the amount of Nicotine</a:t>
            </a:r>
          </a:p>
          <a:p>
            <a:pPr marL="0" indent="0">
              <a:buNone/>
            </a:pPr>
            <a:endParaRPr lang="en-US"/>
          </a:p>
          <a:p>
            <a:pPr marL="0" indent="0">
              <a:buNone/>
            </a:pPr>
            <a:r>
              <a:rPr lang="en-US"/>
              <a:t>NIDA. (2019). </a:t>
            </a:r>
            <a:r>
              <a:rPr lang="en-US" i="1"/>
              <a:t>Mind matters: the body's </a:t>
            </a:r>
            <a:r>
              <a:rPr lang="en-US" i="1" err="1"/>
              <a:t>respone</a:t>
            </a:r>
            <a:r>
              <a:rPr lang="en-US" i="1"/>
              <a:t> to nicotine, tobacco, and vaping</a:t>
            </a:r>
            <a:r>
              <a:rPr lang="en-US"/>
              <a:t>. National Institutes of Health. </a:t>
            </a:r>
            <a:r>
              <a:rPr lang="en-US">
                <a:hlinkClick r:id="rId3"/>
              </a:rPr>
              <a:t>https://nida.nih.gov/research-topics/parents-educators/lesson-plans/mind-matters/nicotine-tobacco-vaping#:~:text=How%20does%20nicotine%20work%3F,good%20feelings%20all%20at%20once</a:t>
            </a:r>
            <a:r>
              <a:rPr lang="en-US"/>
              <a:t>. </a:t>
            </a:r>
          </a:p>
          <a:p>
            <a:pPr marL="0" indent="0">
              <a:buNone/>
            </a:pPr>
            <a:endParaRPr lang="en-US"/>
          </a:p>
          <a:p>
            <a:pPr marL="0" indent="0">
              <a:buNone/>
            </a:pPr>
            <a:r>
              <a:rPr lang="en-US"/>
              <a:t>..</a:t>
            </a:r>
          </a:p>
        </p:txBody>
      </p:sp>
    </p:spTree>
    <p:extLst>
      <p:ext uri="{BB962C8B-B14F-4D97-AF65-F5344CB8AC3E}">
        <p14:creationId xmlns:p14="http://schemas.microsoft.com/office/powerpoint/2010/main" val="7229468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251092de4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251092de4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r>
              <a:rPr lang="en-US"/>
              <a:t>E-cigarettes can also be used to deliver other substances, including cannabis. In 2016, nearly one in three (30.6%) of U.S. middle and high school students who had ever used an e-cigarette reported using marijuana in the device</a:t>
            </a:r>
          </a:p>
          <a:p>
            <a:pPr marL="0" indent="0">
              <a:buNone/>
            </a:pPr>
            <a:endParaRPr lang="en-US"/>
          </a:p>
          <a:p>
            <a:pPr marL="0" indent="0">
              <a:buNone/>
            </a:pPr>
            <a:r>
              <a:rPr lang="en-US"/>
              <a:t>Reach Lab. (2024). </a:t>
            </a:r>
            <a:r>
              <a:rPr lang="en-US" i="1"/>
              <a:t>Safety First</a:t>
            </a:r>
            <a:r>
              <a:rPr lang="en-US"/>
              <a:t>. Stanford Medicine. https://med.stanford.edu/halpern-felsher-reach-lab/resources.html</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251092de42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2251092de42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r>
              <a:rPr lang="en-US" dirty="0"/>
              <a:t>Synthetic cannabinoids typically include over 200 different individual compounds, which makes them difficult to test for, These substances are sometimes marketed as incense or potpourri and referred to as K2 and Spice, They have a high binding affinity to CB1 and CB2 cannabinoid receptors that are very similar to that of plant-based marijuana; however, the use of these substances is often associated with a larger number of immediate somatic and psychoactive effects.</a:t>
            </a:r>
          </a:p>
          <a:p>
            <a:pPr marL="171450" indent="-171450"/>
            <a:r>
              <a:rPr lang="en-US" dirty="0"/>
              <a:t>These substances are most popularly known as bath salts but are also marketed as plant food and glass cleaners. This class of drugs is comprised of some 20 or so different compounds that have binding activity similar to that of methamphetamines and MDMA</a:t>
            </a:r>
          </a:p>
          <a:p>
            <a:pPr marL="171450" indent="-171450"/>
            <a:r>
              <a:rPr lang="en-US" dirty="0"/>
              <a:t>Commercially available drugs including the synthetic cannabinoids and cathinones may be considered an alternative substance for young people who are closely monitored for substance use because of involvement in drug treatment, the criminal justice system, and military recruitment, since many synthetic drugs cannot be detected in drug screens</a:t>
            </a:r>
          </a:p>
          <a:p>
            <a:pPr marL="171450" indent="-171450"/>
            <a:r>
              <a:rPr lang="en-US" dirty="0"/>
              <a:t>changing state laws regarding marijuana use may also signal to some youth that illicit substances may not be as harmful as previously purported. Given shifting societal norms regarding the acceptability of drug use, there is increasing concern about adolescents’ use of synthetic drugs</a:t>
            </a:r>
          </a:p>
          <a:p>
            <a:pPr marL="171450" indent="-171450"/>
            <a:r>
              <a:rPr lang="en-US" i="0" dirty="0">
                <a:solidFill>
                  <a:srgbClr val="474747"/>
                </a:solidFill>
                <a:effectLst/>
                <a:latin typeface="Open Sans"/>
                <a:cs typeface="Open Sans"/>
              </a:rPr>
              <a:t> 2023 data continue to document stable or declining trends in the use of illicit drugs among young people over many years. However, importantly, other research has reported a </a:t>
            </a:r>
            <a:r>
              <a:rPr lang="en-US" i="0" dirty="0">
                <a:solidFill>
                  <a:srgbClr val="2869AB"/>
                </a:solidFill>
                <a:effectLst/>
                <a:latin typeface="Open Sans"/>
                <a:cs typeface="Open Sans"/>
                <a:hlinkClick r:id="rId3"/>
              </a:rPr>
              <a:t>dramatic rise in overdose deaths among teens between 2010 to 2021</a:t>
            </a:r>
            <a:r>
              <a:rPr lang="en-US" i="0" dirty="0">
                <a:solidFill>
                  <a:srgbClr val="474747"/>
                </a:solidFill>
                <a:effectLst/>
                <a:latin typeface="Open Sans"/>
                <a:cs typeface="Open Sans"/>
              </a:rPr>
              <a:t>, which remained elevated well into 2022 according to a </a:t>
            </a:r>
            <a:r>
              <a:rPr lang="en-US" i="0" dirty="0">
                <a:solidFill>
                  <a:srgbClr val="2869AB"/>
                </a:solidFill>
                <a:effectLst/>
                <a:latin typeface="Open Sans"/>
                <a:cs typeface="Open Sans"/>
                <a:hlinkClick r:id="rId4"/>
              </a:rPr>
              <a:t>NIDA analysis of CDC and Census data</a:t>
            </a:r>
            <a:r>
              <a:rPr lang="en-US" i="0" dirty="0">
                <a:solidFill>
                  <a:srgbClr val="474747"/>
                </a:solidFill>
                <a:effectLst/>
                <a:latin typeface="Open Sans"/>
                <a:cs typeface="Open Sans"/>
              </a:rPr>
              <a:t>. This increase is largely attributed to illicit fentanyl, a potent synthetic drug, contaminating the supply of counterfeit pills made to resemble prescription medications</a:t>
            </a:r>
            <a:endParaRPr lang="en-US" dirty="0">
              <a:latin typeface="Open Sans"/>
              <a:cs typeface="Open Sans"/>
            </a:endParaRPr>
          </a:p>
          <a:p>
            <a:pPr marL="0" indent="0">
              <a:buNone/>
            </a:pPr>
            <a:endParaRPr lang="en-US" dirty="0"/>
          </a:p>
          <a:p>
            <a:pPr marL="0" indent="0">
              <a:buNone/>
            </a:pPr>
            <a:endParaRPr lang="en-US" dirty="0"/>
          </a:p>
          <a:p>
            <a:pPr marL="0" indent="0">
              <a:buNone/>
            </a:pPr>
            <a:endParaRPr lang="en-US" dirty="0"/>
          </a:p>
          <a:p>
            <a:pPr marL="0" indent="0">
              <a:buNone/>
            </a:pPr>
            <a:r>
              <a:rPr lang="en-US" dirty="0" err="1"/>
              <a:t>Debnam</a:t>
            </a:r>
            <a:r>
              <a:rPr lang="en-US" dirty="0"/>
              <a:t> KJ, Saha S, Bradshaw CP. Synthetic and Other Drug Use among High School Students: The Role of Perceived Prevalence, Access, and Harms. </a:t>
            </a:r>
            <a:r>
              <a:rPr lang="en-US" dirty="0" err="1"/>
              <a:t>Subst</a:t>
            </a:r>
            <a:r>
              <a:rPr lang="en-US" dirty="0"/>
              <a:t> Use Misuse. 2018 Oct 15;53(12):2069-2076. </a:t>
            </a:r>
            <a:r>
              <a:rPr lang="en-US" dirty="0" err="1"/>
              <a:t>doi</a:t>
            </a:r>
            <a:r>
              <a:rPr lang="en-US" dirty="0"/>
              <a:t>: 10.1080/10826084.2018.1455699. </a:t>
            </a:r>
            <a:r>
              <a:rPr lang="en-US" dirty="0" err="1"/>
              <a:t>Epub</a:t>
            </a:r>
            <a:r>
              <a:rPr lang="en-US" dirty="0"/>
              <a:t> 2018 Apr 6. PMID: 29624111; PMCID: PMC6136142.</a:t>
            </a:r>
          </a:p>
          <a:p>
            <a:pPr marL="0" indent="0">
              <a:buNone/>
            </a:pPr>
            <a:endParaRPr lang="en-US" dirty="0"/>
          </a:p>
          <a:p>
            <a:pPr marL="0" indent="0">
              <a:buNone/>
            </a:pPr>
            <a:endParaRPr lang="en-US" dirty="0"/>
          </a:p>
          <a:p>
            <a:pPr marL="0" indent="0">
              <a:buNone/>
            </a:pPr>
            <a:r>
              <a:rPr lang="en-US" dirty="0">
                <a:hlinkClick r:id="rId5"/>
              </a:rPr>
              <a:t>https://www.cdc.gov/mmwr/volumes/69/su/su6901a5.htm</a:t>
            </a:r>
          </a:p>
          <a:p>
            <a:pPr marL="0" indent="0">
              <a:buNone/>
            </a:pPr>
            <a:endParaRPr lang="en-US" dirty="0"/>
          </a:p>
        </p:txBody>
      </p:sp>
    </p:spTree>
    <p:extLst>
      <p:ext uri="{BB962C8B-B14F-4D97-AF65-F5344CB8AC3E}">
        <p14:creationId xmlns:p14="http://schemas.microsoft.com/office/powerpoint/2010/main" val="5004219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251092de42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251092de42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r>
              <a:rPr lang="en-US" dirty="0"/>
              <a:t>What can schools do to combat drug abuse? </a:t>
            </a:r>
          </a:p>
          <a:p>
            <a:pPr marL="171450" indent="-171450"/>
            <a:endParaRPr lang="en-US" dirty="0"/>
          </a:p>
          <a:p>
            <a:pPr marL="171450" indent="-171450"/>
            <a:r>
              <a:rPr lang="en-US" dirty="0"/>
              <a:t>Peer support groups are emerging</a:t>
            </a:r>
          </a:p>
          <a:p>
            <a:pPr marL="0" indent="0">
              <a:buNone/>
            </a:pPr>
            <a:endParaRPr lang="en-US" dirty="0"/>
          </a:p>
          <a:p>
            <a:pPr marL="0" indent="0">
              <a:buNone/>
            </a:pPr>
            <a:endParaRPr lang="en-US" dirty="0"/>
          </a:p>
          <a:p>
            <a:pPr marL="0" indent="0">
              <a:buNone/>
            </a:pPr>
            <a:r>
              <a:rPr lang="en-US" dirty="0"/>
              <a:t>Addiction Prevention. (2023). </a:t>
            </a:r>
            <a:r>
              <a:rPr lang="en-US" i="1" dirty="0"/>
              <a:t>The role in schools combatting illicit substance abuse</a:t>
            </a:r>
            <a:r>
              <a:rPr lang="en-US" dirty="0"/>
              <a:t>. Harmony Ridge. https://</a:t>
            </a:r>
            <a:r>
              <a:rPr lang="en-US" dirty="0" err="1"/>
              <a:t>www.harmonyridgerecovery.com</a:t>
            </a:r>
            <a:r>
              <a:rPr lang="en-US" dirty="0"/>
              <a:t>/schools-combating-illicit-substance-abuse/#:~:text=Schools%20can%20offer%20drug%20education,pressure%20and%20make%20healthy%20choices.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251092de42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2251092de42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If you suspect that a student is under the influence, does your school have a protocol in place?</a:t>
            </a:r>
          </a:p>
          <a:p>
            <a:pPr marL="0" indent="0">
              <a:buNone/>
            </a:pPr>
            <a:r>
              <a:rPr lang="en-US" dirty="0"/>
              <a:t>What does the nurse referral look like? Where should the assessment be taken place? Who is in the room? </a:t>
            </a:r>
          </a:p>
          <a:p>
            <a:pPr marL="0" indent="0">
              <a:buNone/>
            </a:pPr>
            <a:r>
              <a:rPr lang="en-US" dirty="0"/>
              <a:t>Teacher versus Nurse versus Principal versus SRO</a:t>
            </a:r>
          </a:p>
          <a:p>
            <a:pPr marL="0" indent="0">
              <a:buNone/>
            </a:pPr>
            <a:endParaRPr lang="en-US" dirty="0"/>
          </a:p>
          <a:p>
            <a:pPr marL="0" indent="0">
              <a:buNone/>
            </a:pPr>
            <a:r>
              <a:rPr lang="en-US" dirty="0"/>
              <a:t>Is your staff aware of how to give life saving measures or first aid? Do they know where your AEDs are located? </a:t>
            </a:r>
          </a:p>
          <a:p>
            <a:pPr marL="0" indent="0">
              <a:buNone/>
            </a:pPr>
            <a:r>
              <a:rPr lang="en-US" dirty="0"/>
              <a:t>Do they know where your NARCAN is located?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Here are four learning objectives</a:t>
            </a:r>
          </a:p>
        </p:txBody>
      </p:sp>
    </p:spTree>
    <p:extLst>
      <p:ext uri="{BB962C8B-B14F-4D97-AF65-F5344CB8AC3E}">
        <p14:creationId xmlns:p14="http://schemas.microsoft.com/office/powerpoint/2010/main" val="37639386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251092de42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2251092de42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80665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251092de42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2251092de42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a:spcBef>
                <a:spcPts val="0"/>
              </a:spcBef>
              <a:spcAft>
                <a:spcPts val="0"/>
              </a:spcAft>
            </a:pPr>
            <a:r>
              <a:rPr lang="en-US" b="0" i="0" dirty="0">
                <a:solidFill>
                  <a:srgbClr val="474747"/>
                </a:solidFill>
                <a:effectLst/>
                <a:highlight>
                  <a:srgbClr val="FFFFFF"/>
                </a:highlight>
                <a:latin typeface="Open Sans" panose="020B0606030504020204" pitchFamily="34" charset="0"/>
              </a:rPr>
              <a:t>This emphasizes why it is crucial we continue to educate young people about the risk and harms of substance use in a open and honest way, discussing illicit pills and other substances that may contain deadly fentanyl. We will discuss the synthetic opioid fentanyl later. </a:t>
            </a:r>
          </a:p>
          <a:p>
            <a:pPr marL="171450" lvl="0" indent="-171450" algn="l">
              <a:spcBef>
                <a:spcPts val="0"/>
              </a:spcBef>
              <a:spcAft>
                <a:spcPts val="0"/>
              </a:spcAft>
            </a:pPr>
            <a:endParaRPr lang="en-US" b="0" i="0" dirty="0">
              <a:solidFill>
                <a:srgbClr val="474747"/>
              </a:solidFill>
              <a:effectLst/>
              <a:highlight>
                <a:srgbClr val="FFFFFF"/>
              </a:highlight>
              <a:latin typeface="Open Sans" panose="020B0606030504020204" pitchFamily="34" charset="0"/>
              <a:hlinkClick r:id="rId3"/>
            </a:endParaRPr>
          </a:p>
          <a:p>
            <a:pPr marL="171450" lvl="0" indent="-171450" algn="l">
              <a:spcBef>
                <a:spcPts val="0"/>
              </a:spcBef>
              <a:spcAft>
                <a:spcPts val="0"/>
              </a:spcAft>
            </a:pPr>
            <a:endParaRPr lang="en-US" b="0" i="0" dirty="0">
              <a:solidFill>
                <a:srgbClr val="474747"/>
              </a:solidFill>
              <a:effectLst/>
              <a:highlight>
                <a:srgbClr val="FFFFFF"/>
              </a:highlight>
              <a:latin typeface="Open Sans" panose="020B0606030504020204" pitchFamily="34" charset="0"/>
              <a:hlinkClick r:id="rId3"/>
            </a:endParaRPr>
          </a:p>
          <a:p>
            <a:pPr marL="171450" lvl="0" indent="-171450" algn="l">
              <a:spcBef>
                <a:spcPts val="0"/>
              </a:spcBef>
              <a:spcAft>
                <a:spcPts val="0"/>
              </a:spcAft>
            </a:pPr>
            <a:endParaRPr lang="en-US" dirty="0">
              <a:hlinkClick r:id="rId3"/>
            </a:endParaRPr>
          </a:p>
          <a:p>
            <a:pPr marL="0" lvl="0" indent="0" algn="l">
              <a:spcBef>
                <a:spcPts val="0"/>
              </a:spcBef>
              <a:spcAft>
                <a:spcPts val="0"/>
              </a:spcAft>
              <a:buNone/>
            </a:pPr>
            <a:r>
              <a:rPr lang="en-US" b="0" i="0" dirty="0">
                <a:solidFill>
                  <a:srgbClr val="474747"/>
                </a:solidFill>
                <a:effectLst/>
                <a:highlight>
                  <a:srgbClr val="FFFFFF"/>
                </a:highlight>
                <a:latin typeface="Open Sans" panose="020F0502020204030204" pitchFamily="34" charset="0"/>
              </a:rPr>
              <a:t>NIDA. 2023, December 13. Reported drug use among adolescents continued to hold below pre-pandemic levels in 2023. Retrieved from https://</a:t>
            </a:r>
            <a:r>
              <a:rPr lang="en-US" b="0" i="0" dirty="0" err="1">
                <a:solidFill>
                  <a:srgbClr val="474747"/>
                </a:solidFill>
                <a:effectLst/>
                <a:highlight>
                  <a:srgbClr val="FFFFFF"/>
                </a:highlight>
                <a:latin typeface="Open Sans" panose="020F0502020204030204" pitchFamily="34" charset="0"/>
              </a:rPr>
              <a:t>nida.nih.gov</a:t>
            </a:r>
            <a:r>
              <a:rPr lang="en-US" b="0" i="0" dirty="0">
                <a:solidFill>
                  <a:srgbClr val="474747"/>
                </a:solidFill>
                <a:effectLst/>
                <a:highlight>
                  <a:srgbClr val="FFFFFF"/>
                </a:highlight>
                <a:latin typeface="Open Sans" panose="020F0502020204030204" pitchFamily="34" charset="0"/>
              </a:rPr>
              <a:t>/news-events/news-releases/2023/12/reported-drug-use-among-adolescents-continued-to-hold-below-pre-pandemic-levels-in-2023 on 2024, June 11</a:t>
            </a:r>
            <a:endParaRPr lang="en-US" dirty="0">
              <a:hlinkClick r:id="rId3"/>
            </a:endParaRPr>
          </a:p>
          <a:p>
            <a:pPr marL="0" lvl="0" indent="0" algn="l">
              <a:spcBef>
                <a:spcPts val="0"/>
              </a:spcBef>
              <a:spcAft>
                <a:spcPts val="0"/>
              </a:spcAft>
              <a:buNone/>
            </a:pPr>
            <a:endParaRPr lang="en-US" dirty="0">
              <a:hlinkClick r:id="rId3"/>
            </a:endParaRPr>
          </a:p>
          <a:p>
            <a:pPr marL="0" lvl="0" indent="0" algn="l">
              <a:spcBef>
                <a:spcPts val="0"/>
              </a:spcBef>
              <a:spcAft>
                <a:spcPts val="0"/>
              </a:spcAft>
              <a:buNone/>
            </a:pPr>
            <a:r>
              <a:rPr lang="en-US" dirty="0">
                <a:hlinkClick r:id="rId3"/>
              </a:rPr>
              <a:t>https://nida.nih.gov/news-events/news-releases/2023/12/reported-drug-use-among-adolescents-continued-to-hold-below-pre-pandemic-levels-in-2023</a:t>
            </a: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251092de42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251092de42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r>
              <a:rPr lang="en-US" dirty="0"/>
              <a:t>First, let’s discuss the 2023 APNA survey results, APNA stands for "Arkansas Prevention Needs Assessment” </a:t>
            </a:r>
          </a:p>
          <a:p>
            <a:pPr marL="171450" indent="-171450"/>
            <a:r>
              <a:rPr lang="en-US" dirty="0"/>
              <a:t>The APNA survey was created to respond to current trends in drug use and to allow for comparison with national data. </a:t>
            </a:r>
          </a:p>
          <a:p>
            <a:pPr marL="171450" indent="-171450"/>
            <a:r>
              <a:rPr lang="en-US" dirty="0"/>
              <a:t>Given to Arkansas students in grades 6, 8, 10, and 12. </a:t>
            </a:r>
          </a:p>
          <a:p>
            <a:pPr marL="171450" indent="-171450"/>
            <a:r>
              <a:rPr lang="en-US" dirty="0"/>
              <a:t>It measures the current prevalence of 16 alcohol, tobacco, and other drug substances.</a:t>
            </a:r>
          </a:p>
          <a:p>
            <a:pPr marL="171450" indent="-171450"/>
            <a:r>
              <a:rPr lang="en-US" dirty="0"/>
              <a:t>It asked questions regarding where they could obtain these substances and how easy it is, and age of first use. </a:t>
            </a:r>
          </a:p>
          <a:p>
            <a:pPr marL="171450" indent="-171450"/>
            <a:r>
              <a:rPr lang="en-US" dirty="0"/>
              <a:t>It also looks at antisocial behaviors and risk factors contributing to substance misuse and antisocial behaviors. </a:t>
            </a:r>
          </a:p>
          <a:p>
            <a:pPr marL="171450" indent="-171450"/>
            <a:r>
              <a:rPr lang="en-US" dirty="0"/>
              <a:t>What to gather from this data is the age of first use continues to decline, students are experimenting at even younger ages. </a:t>
            </a:r>
          </a:p>
          <a:p>
            <a:pPr marL="171450" indent="-171450"/>
            <a:endParaRPr lang="en-US" dirty="0"/>
          </a:p>
          <a:p>
            <a:pPr marL="0" indent="0">
              <a:buNone/>
            </a:pPr>
            <a:endParaRPr lang="en-US" dirty="0"/>
          </a:p>
          <a:p>
            <a:pPr marL="0" indent="0">
              <a:buNone/>
            </a:pPr>
            <a:r>
              <a:rPr lang="en-US" dirty="0"/>
              <a:t>International Survey Associates. (2023). </a:t>
            </a:r>
            <a:r>
              <a:rPr lang="en-US" i="1" dirty="0"/>
              <a:t>APNA Survey</a:t>
            </a:r>
            <a:r>
              <a:rPr lang="en-US" dirty="0"/>
              <a:t>. University of Arkansas at Little Rock </a:t>
            </a:r>
            <a:r>
              <a:rPr lang="en-US" dirty="0" err="1"/>
              <a:t>MidSOUTH</a:t>
            </a:r>
            <a:r>
              <a:rPr lang="en-US" dirty="0"/>
              <a:t> Center for Prevention and Training Funded by Arkansas Department of Human Services Division of Aging, Adult, and Behavioral Health Services, https://</a:t>
            </a:r>
            <a:r>
              <a:rPr lang="en-US" dirty="0" err="1"/>
              <a:t>arkansas.pridesurveys.com</a:t>
            </a:r>
            <a:r>
              <a:rPr lang="en-US" dirty="0"/>
              <a:t>/</a:t>
            </a:r>
            <a:r>
              <a:rPr lang="en-US" dirty="0" err="1"/>
              <a:t>regions.php?year</a:t>
            </a:r>
            <a:r>
              <a:rPr lang="en-US" dirty="0"/>
              <a:t>=2023</a:t>
            </a:r>
          </a:p>
          <a:p>
            <a:pPr marL="0" indent="0">
              <a:buNone/>
            </a:pPr>
            <a:endParaRPr lang="en-US" dirty="0"/>
          </a:p>
        </p:txBody>
      </p:sp>
    </p:spTree>
    <p:extLst>
      <p:ext uri="{BB962C8B-B14F-4D97-AF65-F5344CB8AC3E}">
        <p14:creationId xmlns:p14="http://schemas.microsoft.com/office/powerpoint/2010/main" val="3279639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251092de42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251092de42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r>
              <a:rPr lang="en-US" dirty="0"/>
              <a:t>This slide is another breakdown of the APNA survey data</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Let's take a look at the survey results between male and females. </a:t>
            </a:r>
          </a:p>
          <a:p>
            <a:pPr marL="171450" indent="-171450"/>
            <a:r>
              <a:rPr lang="en-US" dirty="0"/>
              <a:t>In 2023 this graph shows that males used more, but the females have experimented with more drug categories.</a:t>
            </a:r>
          </a:p>
          <a:p>
            <a:pPr marL="171450" indent="-171450"/>
            <a:r>
              <a:rPr lang="en-US" dirty="0"/>
              <a:t>What I want to point out about the results of the 2023 APNA survey is that the roles have reversed, in the past it was males who were more at risk to experiment, now we see that females are more willing. </a:t>
            </a:r>
          </a:p>
          <a:p>
            <a:pPr marL="171450" indent="-171450"/>
            <a:r>
              <a:rPr lang="en-US" dirty="0"/>
              <a:t>When a student reports using at least once, this is viewed as experimentation.</a:t>
            </a:r>
          </a:p>
          <a:p>
            <a:pPr marL="171450" indent="-171450"/>
            <a:r>
              <a:rPr lang="en-US" dirty="0"/>
              <a:t>What we know about experimentation is that it is derived mostly from peer pressure from other teens. </a:t>
            </a:r>
          </a:p>
          <a:p>
            <a:pPr marL="171450" indent="-171450"/>
            <a:r>
              <a:rPr lang="en-US" dirty="0"/>
              <a:t>Once they try an experimental drug like marijuana, nicotine or alcohol and find out the single use doesn't cause significant harm or immediately turns into addiction, they could develop a false sense of security and try more dangerous drugs. </a:t>
            </a:r>
          </a:p>
          <a:p>
            <a:pPr marL="0" indent="0">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International Survey Associates. (2023). </a:t>
            </a:r>
            <a:r>
              <a:rPr lang="en-US" i="1" dirty="0"/>
              <a:t>APNA Survey</a:t>
            </a:r>
            <a:r>
              <a:rPr lang="en-US" dirty="0"/>
              <a:t>. University of Arkansas at Little Rock </a:t>
            </a:r>
            <a:r>
              <a:rPr lang="en-US" dirty="0" err="1"/>
              <a:t>MidSOUTH</a:t>
            </a:r>
            <a:r>
              <a:rPr lang="en-US" dirty="0"/>
              <a:t> Center for Prevention and Training Funded by Arkansas Department of Human Services Division of Aging, Adult, and Behavioral Health Services, https://arkansas.pridesurveys.com/regions.php?year=2023</a:t>
            </a:r>
          </a:p>
          <a:p>
            <a:pPr marL="0" indent="0">
              <a:buNone/>
            </a:pPr>
            <a:endParaRPr lang="en-US" dirty="0"/>
          </a:p>
        </p:txBody>
      </p:sp>
    </p:spTree>
    <p:extLst>
      <p:ext uri="{BB962C8B-B14F-4D97-AF65-F5344CB8AC3E}">
        <p14:creationId xmlns:p14="http://schemas.microsoft.com/office/powerpoint/2010/main" val="613909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98450"/>
            <a:r>
              <a:rPr lang="en-US" dirty="0">
                <a:latin typeface="Calibri"/>
                <a:cs typeface="Calibri"/>
              </a:rPr>
              <a:t>Mental or behavioral health conditions like Depression, anxiety, or ADHD. What we see is that teens tends to self medicate. </a:t>
            </a:r>
          </a:p>
          <a:p>
            <a:pPr marL="457200" indent="-298450"/>
            <a:r>
              <a:rPr lang="en-US" dirty="0">
                <a:latin typeface="Calibri"/>
                <a:cs typeface="Calibri"/>
              </a:rPr>
              <a:t>Aside from experimentation, self medication can be due from the stigma around mental health, the cost of mental health services but also the lack of access to mental health services. </a:t>
            </a:r>
          </a:p>
          <a:p>
            <a:pPr marL="457200" indent="-298450"/>
            <a:r>
              <a:rPr lang="en-US" b="0" i="0" dirty="0">
                <a:solidFill>
                  <a:srgbClr val="474747"/>
                </a:solidFill>
                <a:effectLst/>
                <a:highlight>
                  <a:srgbClr val="FFFFFF"/>
                </a:highlight>
                <a:latin typeface="Calibri"/>
                <a:cs typeface="Calibri"/>
              </a:rPr>
              <a:t>R</a:t>
            </a:r>
            <a:r>
              <a:rPr lang="en-US" b="0" i="0" dirty="0">
                <a:solidFill>
                  <a:srgbClr val="474747"/>
                </a:solidFill>
                <a:effectLst/>
                <a:highlight>
                  <a:srgbClr val="FFFFFF"/>
                </a:highlight>
                <a:latin typeface="Open Sans" panose="020B0606030504020204" pitchFamily="34" charset="0"/>
              </a:rPr>
              <a:t>eported use for almost all substances decreased dramatically between 2020 and 2021, after the onset of the COVID-19 pandemic and related changes like school closures and social distancing</a:t>
            </a:r>
          </a:p>
          <a:p>
            <a:pPr marL="457200" indent="-298450"/>
            <a:r>
              <a:rPr lang="en-US" dirty="0">
                <a:latin typeface="Calibri"/>
                <a:cs typeface="Calibri"/>
              </a:rPr>
              <a:t>History of a traumatic event such as a loved one passing away or experiencing abuse. </a:t>
            </a:r>
          </a:p>
          <a:p>
            <a:pPr>
              <a:buNone/>
            </a:pPr>
            <a:endParaRPr lang="en-US" dirty="0">
              <a:latin typeface="Calibri"/>
              <a:cs typeface="Calibri"/>
            </a:endParaRPr>
          </a:p>
          <a:p>
            <a:pPr>
              <a:buNone/>
            </a:pPr>
            <a:endParaRPr lang="en-US" dirty="0">
              <a:latin typeface="Calibri"/>
              <a:cs typeface="Calibri"/>
            </a:endParaRPr>
          </a:p>
          <a:p>
            <a:pPr>
              <a:buNone/>
            </a:pPr>
            <a:endParaRPr lang="en-US" dirty="0">
              <a:latin typeface="Calibri"/>
              <a:cs typeface="Calibri"/>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i="0" dirty="0">
                <a:solidFill>
                  <a:srgbClr val="474747"/>
                </a:solidFill>
                <a:effectLst/>
                <a:highlight>
                  <a:srgbClr val="FFFFFF"/>
                </a:highlight>
                <a:latin typeface="Open Sans" panose="020F0502020204030204" pitchFamily="34" charset="0"/>
              </a:rPr>
              <a:t>Mayo Clinic Staff. (2023). </a:t>
            </a:r>
            <a:r>
              <a:rPr lang="en-US" b="0" i="1" dirty="0">
                <a:solidFill>
                  <a:srgbClr val="474747"/>
                </a:solidFill>
                <a:effectLst/>
                <a:highlight>
                  <a:srgbClr val="FFFFFF"/>
                </a:highlight>
                <a:latin typeface="Open Sans" panose="020F0502020204030204" pitchFamily="34" charset="0"/>
              </a:rPr>
              <a:t>Teen drug abuse: help your teen avoid drugs</a:t>
            </a:r>
            <a:r>
              <a:rPr lang="en-US" b="0" i="0" dirty="0">
                <a:solidFill>
                  <a:srgbClr val="474747"/>
                </a:solidFill>
                <a:effectLst/>
                <a:highlight>
                  <a:srgbClr val="FFFFFF"/>
                </a:highlight>
                <a:latin typeface="Open Sans" panose="020F0502020204030204" pitchFamily="34" charset="0"/>
              </a:rPr>
              <a:t>. Mayo Clinic. https://www.mayoclinic.org/healthy-lifestyle/tween-and-teen-health/in-depth/teen-drug-abuse/art-20045921</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0" i="0" dirty="0">
              <a:solidFill>
                <a:srgbClr val="474747"/>
              </a:solidFill>
              <a:effectLst/>
              <a:highlight>
                <a:srgbClr val="FFFFFF"/>
              </a:highlight>
              <a:latin typeface="Open Sans" panose="020F050202020403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i="0" dirty="0">
                <a:solidFill>
                  <a:srgbClr val="474747"/>
                </a:solidFill>
                <a:effectLst/>
                <a:highlight>
                  <a:srgbClr val="FFFFFF"/>
                </a:highlight>
                <a:latin typeface="Open Sans" panose="020F0502020204030204" pitchFamily="34" charset="0"/>
              </a:rPr>
              <a:t>NIDA. 2023, December 13. Reported drug use among adolescents continued to hold below pre-pandemic levels in 2023. Retrieved from https://nida.nih.gov/news-events/news-releases/2023/12/reported-drug-use-among-adolescents-continued-to-hold-below-pre-pandemic-levels-in-2023 on 2024, June 11</a:t>
            </a:r>
            <a:endParaRPr lang="en-US" dirty="0">
              <a:hlinkClick r:id="rId3"/>
            </a:endParaRPr>
          </a:p>
          <a:p>
            <a:pPr>
              <a:buNone/>
            </a:pPr>
            <a:endParaRPr lang="en-US" dirty="0">
              <a:latin typeface="Calibri"/>
              <a:cs typeface="Calibri"/>
            </a:endParaRPr>
          </a:p>
          <a:p>
            <a:pPr>
              <a:buNone/>
            </a:pPr>
            <a:endParaRPr lang="en-US" dirty="0">
              <a:latin typeface="Calibri"/>
              <a:cs typeface="Calibri"/>
            </a:endParaRPr>
          </a:p>
          <a:p>
            <a:pPr>
              <a:buNone/>
            </a:pPr>
            <a:r>
              <a:rPr lang="en-US" dirty="0">
                <a:hlinkClick r:id="rId4"/>
              </a:rPr>
              <a:t>https://www.mayoclinic.org/healthy-lifestyle/tween-and-teen-health/in-depth/teen-drug-abuse/art-20045921</a:t>
            </a:r>
          </a:p>
          <a:p>
            <a:pPr>
              <a:buNone/>
            </a:pPr>
            <a:endParaRPr lang="en-US" dirty="0"/>
          </a:p>
          <a:p>
            <a:pPr>
              <a:buNone/>
            </a:pPr>
            <a:endParaRPr lang="en-US" dirty="0"/>
          </a:p>
        </p:txBody>
      </p:sp>
    </p:spTree>
    <p:extLst>
      <p:ext uri="{BB962C8B-B14F-4D97-AF65-F5344CB8AC3E}">
        <p14:creationId xmlns:p14="http://schemas.microsoft.com/office/powerpoint/2010/main" val="2094631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We all know the risk is greater when they begin to mix medicines</a:t>
            </a:r>
          </a:p>
          <a:p>
            <a:endParaRPr lang="en-US"/>
          </a:p>
          <a:p>
            <a:endParaRPr lang="en-US"/>
          </a:p>
          <a:p>
            <a:pPr marL="158750" indent="0">
              <a:buNone/>
            </a:pPr>
            <a:r>
              <a:rPr lang="en-US" b="0" i="0">
                <a:solidFill>
                  <a:srgbClr val="212121"/>
                </a:solidFill>
                <a:effectLst/>
                <a:highlight>
                  <a:srgbClr val="FFFFFF"/>
                </a:highlight>
                <a:latin typeface="Roboto" panose="02000000000000000000" pitchFamily="2" charset="0"/>
              </a:rPr>
              <a:t>Bednar H, McMillan S, Sidibe T, Bennett M. </a:t>
            </a:r>
            <a:r>
              <a:rPr lang="en-US" b="0" i="1">
                <a:solidFill>
                  <a:srgbClr val="212121"/>
                </a:solidFill>
                <a:effectLst/>
                <a:highlight>
                  <a:srgbClr val="FFFFFF"/>
                </a:highlight>
                <a:latin typeface="Roboto" panose="02000000000000000000" pitchFamily="2" charset="0"/>
              </a:rPr>
              <a:t>Addressing Adolescent Substance Abuse and Risky Sexual Health Behaviors via Youth-Led Initiatives: A Review of the Teens Linked to Care Pilot Program</a:t>
            </a:r>
            <a:r>
              <a:rPr lang="en-US" b="0" i="0">
                <a:solidFill>
                  <a:srgbClr val="212121"/>
                </a:solidFill>
                <a:effectLst/>
                <a:highlight>
                  <a:srgbClr val="FFFFFF"/>
                </a:highlight>
                <a:latin typeface="Roboto" panose="02000000000000000000" pitchFamily="2" charset="0"/>
              </a:rPr>
              <a:t>. Int J Environ Res Public Health. 2024 Feb 22;21(3):252. </a:t>
            </a:r>
            <a:r>
              <a:rPr lang="en-US" b="0" i="0" err="1">
                <a:solidFill>
                  <a:srgbClr val="212121"/>
                </a:solidFill>
                <a:effectLst/>
                <a:highlight>
                  <a:srgbClr val="FFFFFF"/>
                </a:highlight>
                <a:latin typeface="Roboto" panose="02000000000000000000" pitchFamily="2" charset="0"/>
              </a:rPr>
              <a:t>doi</a:t>
            </a:r>
            <a:r>
              <a:rPr lang="en-US" b="0" i="0">
                <a:solidFill>
                  <a:srgbClr val="212121"/>
                </a:solidFill>
                <a:effectLst/>
                <a:highlight>
                  <a:srgbClr val="FFFFFF"/>
                </a:highlight>
                <a:latin typeface="Roboto" panose="02000000000000000000" pitchFamily="2" charset="0"/>
              </a:rPr>
              <a:t>: 10.3390/ijerph21030252. PMID: 38541254; PMCID: PMC10970399.</a:t>
            </a:r>
          </a:p>
          <a:p>
            <a:pPr marL="158750" indent="0">
              <a:buNone/>
            </a:pPr>
            <a:endParaRPr lang="en-US" b="0" i="0">
              <a:solidFill>
                <a:srgbClr val="212121"/>
              </a:solidFill>
              <a:effectLst/>
              <a:highlight>
                <a:srgbClr val="FFFFFF"/>
              </a:highlight>
              <a:latin typeface="Roboto" panose="02000000000000000000" pitchFamily="2" charset="0"/>
            </a:endParaRPr>
          </a:p>
          <a:p>
            <a:pPr marL="158750" indent="0">
              <a:buNone/>
            </a:pPr>
            <a:r>
              <a:rPr lang="en-US">
                <a:hlinkClick r:id="rId3"/>
              </a:rPr>
              <a:t>https://www.ncbi.nlm.nih.gov/pmc/articles/PMC10970399/</a:t>
            </a:r>
            <a:endParaRPr lang="en-US"/>
          </a:p>
          <a:p>
            <a:pPr marL="158750" indent="0">
              <a:buNone/>
            </a:pPr>
            <a:endParaRPr lang="en-US"/>
          </a:p>
          <a:p>
            <a:pPr marL="158750" indent="0">
              <a:buNone/>
            </a:pPr>
            <a:r>
              <a:rPr lang="en-US">
                <a:hlinkClick r:id="rId4"/>
              </a:rPr>
              <a:t>https://www.harmonyridgerecovery.com/schools-combating-illicit-substance-abuse/</a:t>
            </a:r>
          </a:p>
          <a:p>
            <a:pPr marL="158750" indent="0">
              <a:buNone/>
            </a:pPr>
            <a:endParaRPr lang="en-US"/>
          </a:p>
        </p:txBody>
      </p:sp>
    </p:spTree>
    <p:extLst>
      <p:ext uri="{BB962C8B-B14F-4D97-AF65-F5344CB8AC3E}">
        <p14:creationId xmlns:p14="http://schemas.microsoft.com/office/powerpoint/2010/main" val="4137534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251092de42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2251092de42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dirty="0"/>
              <a:t>Now its time to dive into some Drug Education, specifically 7 different drug categories, Route, Reaction, Recognition. &amp; Respond. </a:t>
            </a:r>
          </a:p>
          <a:p>
            <a:pPr marL="171450" lvl="0" indent="-171450" algn="l" rtl="0">
              <a:spcBef>
                <a:spcPts val="0"/>
              </a:spcBef>
              <a:spcAft>
                <a:spcPts val="0"/>
              </a:spcAft>
            </a:pPr>
            <a:r>
              <a:rPr lang="en-US" dirty="0"/>
              <a:t>Route will describe how the drug is consumed.</a:t>
            </a:r>
          </a:p>
          <a:p>
            <a:pPr marL="171450" lvl="0" indent="-171450" algn="l" rtl="0">
              <a:spcBef>
                <a:spcPts val="0"/>
              </a:spcBef>
              <a:spcAft>
                <a:spcPts val="0"/>
              </a:spcAft>
            </a:pPr>
            <a:r>
              <a:rPr lang="en-US" dirty="0"/>
              <a:t>Reaction will describe what the drug category does in the body. </a:t>
            </a:r>
          </a:p>
          <a:p>
            <a:pPr marL="171450" lvl="0" indent="-171450" algn="l" rtl="0">
              <a:spcBef>
                <a:spcPts val="0"/>
              </a:spcBef>
              <a:spcAft>
                <a:spcPts val="0"/>
              </a:spcAft>
            </a:pPr>
            <a:r>
              <a:rPr lang="en-US" dirty="0"/>
              <a:t>Recognition will be the signs of symptoms that occur when the teen is under the influence. </a:t>
            </a:r>
          </a:p>
          <a:p>
            <a:pPr marL="171450" lvl="0" indent="-171450" algn="l" rtl="0">
              <a:spcBef>
                <a:spcPts val="0"/>
              </a:spcBef>
              <a:spcAft>
                <a:spcPts val="0"/>
              </a:spcAft>
            </a:pPr>
            <a:r>
              <a:rPr lang="en-US" dirty="0"/>
              <a:t>Then, we will later go over Respond which is how schools can attempt to combat drug abuse. </a:t>
            </a:r>
            <a:endParaRPr dirty="0"/>
          </a:p>
        </p:txBody>
      </p:sp>
    </p:spTree>
    <p:extLst>
      <p:ext uri="{BB962C8B-B14F-4D97-AF65-F5344CB8AC3E}">
        <p14:creationId xmlns:p14="http://schemas.microsoft.com/office/powerpoint/2010/main" val="34455496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ubtitle, Body" type="tx" preserve="1">
  <p:cSld name="1_Title, Subtitle, Body">
    <p:bg>
      <p:bgPr>
        <a:blipFill dpi="0" rotWithShape="1">
          <a:blip r:embed="rId2">
            <a:lum/>
          </a:blip>
          <a:srcRect/>
          <a:stretch>
            <a:fillRect/>
          </a:stretch>
        </a:blip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63" name="Google Shape;63;p14"/>
          <p:cNvPicPr preferRelativeResize="0"/>
          <p:nvPr/>
        </p:nvPicPr>
        <p:blipFill>
          <a:blip r:embed="rId3"/>
          <a:srcRect/>
          <a:stretch/>
        </p:blipFill>
        <p:spPr>
          <a:xfrm>
            <a:off x="4114800" y="4152900"/>
            <a:ext cx="914400" cy="914400"/>
          </a:xfrm>
          <a:prstGeom prst="rect">
            <a:avLst/>
          </a:prstGeom>
          <a:noFill/>
          <a:ln>
            <a:noFill/>
          </a:ln>
        </p:spPr>
      </p:pic>
      <p:sp>
        <p:nvSpPr>
          <p:cNvPr id="64" name="Google Shape;64;p14"/>
          <p:cNvSpPr txBox="1">
            <a:spLocks noGrp="1"/>
          </p:cNvSpPr>
          <p:nvPr>
            <p:ph type="title"/>
          </p:nvPr>
        </p:nvSpPr>
        <p:spPr>
          <a:xfrm>
            <a:off x="402300" y="1866150"/>
            <a:ext cx="8229600" cy="685800"/>
          </a:xfrm>
          <a:prstGeom prst="rect">
            <a:avLst/>
          </a:prstGeom>
        </p:spPr>
        <p:txBody>
          <a:bodyPr spcFirstLastPara="1" wrap="square" lIns="182875" tIns="91425" rIns="182875" bIns="91425" anchor="ctr" anchorCtr="0">
            <a:noAutofit/>
          </a:bodyPr>
          <a:lstStyle>
            <a:lvl1pPr lvl="0" algn="ctr">
              <a:spcBef>
                <a:spcPts val="0"/>
              </a:spcBef>
              <a:spcAft>
                <a:spcPts val="0"/>
              </a:spcAft>
              <a:buClr>
                <a:schemeClr val="dk2"/>
              </a:buClr>
              <a:buSzPts val="3300"/>
              <a:buNone/>
              <a:defRPr sz="3500" b="1">
                <a:solidFill>
                  <a:schemeClr val="dk2"/>
                </a:solidFi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65" name="Google Shape;65;p14"/>
          <p:cNvSpPr txBox="1">
            <a:spLocks noGrp="1"/>
          </p:cNvSpPr>
          <p:nvPr>
            <p:ph type="subTitle" idx="1"/>
          </p:nvPr>
        </p:nvSpPr>
        <p:spPr>
          <a:xfrm>
            <a:off x="402300" y="2551950"/>
            <a:ext cx="8229600" cy="457200"/>
          </a:xfrm>
          <a:prstGeom prst="rect">
            <a:avLst/>
          </a:prstGeom>
        </p:spPr>
        <p:txBody>
          <a:bodyPr spcFirstLastPara="1" wrap="square" lIns="182875" tIns="182875" rIns="182875" bIns="182875" anchor="ctr" anchorCtr="0">
            <a:noAutofit/>
          </a:bodyPr>
          <a:lstStyle>
            <a:lvl1pPr lvl="0" algn="ctr">
              <a:spcBef>
                <a:spcPts val="0"/>
              </a:spcBef>
              <a:spcAft>
                <a:spcPts val="0"/>
              </a:spcAft>
              <a:buSzPts val="2000"/>
              <a:buNone/>
              <a:defRPr sz="2000"/>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Tree>
    <p:extLst>
      <p:ext uri="{BB962C8B-B14F-4D97-AF65-F5344CB8AC3E}">
        <p14:creationId xmlns:p14="http://schemas.microsoft.com/office/powerpoint/2010/main" val="4180919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spTree>
      <p:nvGrpSpPr>
        <p:cNvPr id="1" name="Shape 86"/>
        <p:cNvGrpSpPr/>
        <p:nvPr/>
      </p:nvGrpSpPr>
      <p:grpSpPr>
        <a:xfrm>
          <a:off x="0" y="0"/>
          <a:ext cx="0" cy="0"/>
          <a:chOff x="0" y="0"/>
          <a:chExt cx="0" cy="0"/>
        </a:xfrm>
      </p:grpSpPr>
      <p:sp>
        <p:nvSpPr>
          <p:cNvPr id="87" name="Google Shape;87;p1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8"/>
          <p:cNvSpPr txBox="1">
            <a:spLocks noGrp="1"/>
          </p:cNvSpPr>
          <p:nvPr>
            <p:ph type="title"/>
          </p:nvPr>
        </p:nvSpPr>
        <p:spPr>
          <a:xfrm>
            <a:off x="265500" y="1233175"/>
            <a:ext cx="4045200" cy="1482300"/>
          </a:xfrm>
          <a:prstGeom prst="rect">
            <a:avLst/>
          </a:prstGeom>
        </p:spPr>
        <p:txBody>
          <a:bodyPr spcFirstLastPara="1" wrap="square" lIns="182875" tIns="91425" rIns="182875" bIns="91425" anchor="b" anchorCtr="0">
            <a:noAutofit/>
          </a:bodyPr>
          <a:lstStyle>
            <a:lvl1pPr lvl="0" algn="ctr" rtl="0">
              <a:spcBef>
                <a:spcPts val="0"/>
              </a:spcBef>
              <a:spcAft>
                <a:spcPts val="0"/>
              </a:spcAft>
              <a:buClr>
                <a:schemeClr val="lt2"/>
              </a:buClr>
              <a:buSzPts val="4200"/>
              <a:buNone/>
              <a:defRPr sz="4200">
                <a:solidFill>
                  <a:schemeClr val="lt2"/>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9" name="Google Shape;89;p18"/>
          <p:cNvSpPr txBox="1">
            <a:spLocks noGrp="1"/>
          </p:cNvSpPr>
          <p:nvPr>
            <p:ph type="subTitle" idx="1"/>
          </p:nvPr>
        </p:nvSpPr>
        <p:spPr>
          <a:xfrm>
            <a:off x="265500" y="2803075"/>
            <a:ext cx="4045200" cy="1235100"/>
          </a:xfrm>
          <a:prstGeom prst="rect">
            <a:avLst/>
          </a:prstGeom>
        </p:spPr>
        <p:txBody>
          <a:bodyPr spcFirstLastPara="1" wrap="square" lIns="182875" tIns="182875" rIns="182875" bIns="18287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0" name="Google Shape;90;p18"/>
          <p:cNvSpPr txBox="1">
            <a:spLocks noGrp="1"/>
          </p:cNvSpPr>
          <p:nvPr>
            <p:ph type="body" idx="2"/>
          </p:nvPr>
        </p:nvSpPr>
        <p:spPr>
          <a:xfrm>
            <a:off x="4939500" y="724075"/>
            <a:ext cx="3837000" cy="3695100"/>
          </a:xfrm>
          <a:prstGeom prst="rect">
            <a:avLst/>
          </a:prstGeom>
        </p:spPr>
        <p:txBody>
          <a:bodyPr spcFirstLastPara="1" wrap="square" lIns="182875" tIns="182875" rIns="182875" bIns="182875" anchor="ctr" anchorCtr="0">
            <a:noAutofit/>
          </a:bodyPr>
          <a:lstStyle>
            <a:lvl1pPr marL="457200" lvl="0" indent="-361950" rtl="0">
              <a:spcBef>
                <a:spcPts val="0"/>
              </a:spcBef>
              <a:spcAft>
                <a:spcPts val="0"/>
              </a:spcAft>
              <a:buClr>
                <a:schemeClr val="lt1"/>
              </a:buClr>
              <a:buSzPts val="2100"/>
              <a:buChar char="●"/>
              <a:defRPr>
                <a:solidFill>
                  <a:schemeClr val="lt1"/>
                </a:solidFill>
              </a:defRPr>
            </a:lvl1pPr>
            <a:lvl2pPr marL="914400" lvl="1" indent="-336550" rtl="0">
              <a:spcBef>
                <a:spcPts val="0"/>
              </a:spcBef>
              <a:spcAft>
                <a:spcPts val="0"/>
              </a:spcAft>
              <a:buClr>
                <a:schemeClr val="lt1"/>
              </a:buClr>
              <a:buSzPts val="1700"/>
              <a:buChar char="○"/>
              <a:defRPr>
                <a:solidFill>
                  <a:schemeClr val="lt1"/>
                </a:solidFill>
              </a:defRPr>
            </a:lvl2pPr>
            <a:lvl3pPr marL="1371600" lvl="2" indent="-336550" rtl="0">
              <a:spcBef>
                <a:spcPts val="0"/>
              </a:spcBef>
              <a:spcAft>
                <a:spcPts val="0"/>
              </a:spcAft>
              <a:buClr>
                <a:schemeClr val="lt1"/>
              </a:buClr>
              <a:buSzPts val="1700"/>
              <a:buChar char="■"/>
              <a:defRPr>
                <a:solidFill>
                  <a:schemeClr val="lt1"/>
                </a:solidFill>
              </a:defRPr>
            </a:lvl3pPr>
            <a:lvl4pPr marL="1828800" lvl="3" indent="-336550" rtl="0">
              <a:spcBef>
                <a:spcPts val="0"/>
              </a:spcBef>
              <a:spcAft>
                <a:spcPts val="0"/>
              </a:spcAft>
              <a:buClr>
                <a:schemeClr val="lt1"/>
              </a:buClr>
              <a:buSzPts val="1700"/>
              <a:buChar char="●"/>
              <a:defRPr>
                <a:solidFill>
                  <a:schemeClr val="lt1"/>
                </a:solidFill>
              </a:defRPr>
            </a:lvl4pPr>
            <a:lvl5pPr marL="2286000" lvl="4" indent="-336550" rtl="0">
              <a:spcBef>
                <a:spcPts val="0"/>
              </a:spcBef>
              <a:spcAft>
                <a:spcPts val="0"/>
              </a:spcAft>
              <a:buClr>
                <a:schemeClr val="lt1"/>
              </a:buClr>
              <a:buSzPts val="1700"/>
              <a:buChar char="○"/>
              <a:defRPr>
                <a:solidFill>
                  <a:schemeClr val="lt1"/>
                </a:solidFill>
              </a:defRPr>
            </a:lvl5pPr>
            <a:lvl6pPr marL="2743200" lvl="5" indent="-336550" rtl="0">
              <a:spcBef>
                <a:spcPts val="0"/>
              </a:spcBef>
              <a:spcAft>
                <a:spcPts val="0"/>
              </a:spcAft>
              <a:buClr>
                <a:schemeClr val="lt1"/>
              </a:buClr>
              <a:buSzPts val="1700"/>
              <a:buChar char="■"/>
              <a:defRPr>
                <a:solidFill>
                  <a:schemeClr val="lt1"/>
                </a:solidFill>
              </a:defRPr>
            </a:lvl6pPr>
            <a:lvl7pPr marL="3200400" lvl="6" indent="-336550" rtl="0">
              <a:spcBef>
                <a:spcPts val="0"/>
              </a:spcBef>
              <a:spcAft>
                <a:spcPts val="0"/>
              </a:spcAft>
              <a:buClr>
                <a:schemeClr val="lt1"/>
              </a:buClr>
              <a:buSzPts val="1700"/>
              <a:buChar char="●"/>
              <a:defRPr>
                <a:solidFill>
                  <a:schemeClr val="lt1"/>
                </a:solidFill>
              </a:defRPr>
            </a:lvl7pPr>
            <a:lvl8pPr marL="3657600" lvl="7" indent="-336550" rtl="0">
              <a:spcBef>
                <a:spcPts val="0"/>
              </a:spcBef>
              <a:spcAft>
                <a:spcPts val="0"/>
              </a:spcAft>
              <a:buClr>
                <a:schemeClr val="lt1"/>
              </a:buClr>
              <a:buSzPts val="1700"/>
              <a:buChar char="○"/>
              <a:defRPr>
                <a:solidFill>
                  <a:schemeClr val="lt1"/>
                </a:solidFill>
              </a:defRPr>
            </a:lvl8pPr>
            <a:lvl9pPr marL="4114800" lvl="8" indent="-336550" rtl="0">
              <a:spcBef>
                <a:spcPts val="0"/>
              </a:spcBef>
              <a:spcAft>
                <a:spcPts val="0"/>
              </a:spcAft>
              <a:buClr>
                <a:schemeClr val="lt1"/>
              </a:buClr>
              <a:buSzPts val="1700"/>
              <a:buChar char="■"/>
              <a:defRPr>
                <a:solidFill>
                  <a:schemeClr val="lt1"/>
                </a:solidFill>
              </a:defRPr>
            </a:lvl9pPr>
          </a:lstStyle>
          <a:p>
            <a:endParaRPr/>
          </a:p>
        </p:txBody>
      </p:sp>
      <p:sp>
        <p:nvSpPr>
          <p:cNvPr id="91" name="Google Shape;91;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2" name="Google Shape;50;p11">
            <a:extLst>
              <a:ext uri="{FF2B5EF4-FFF2-40B4-BE49-F238E27FC236}">
                <a16:creationId xmlns:a16="http://schemas.microsoft.com/office/drawing/2014/main" id="{39009B14-124C-E646-FD31-323010162DF9}"/>
              </a:ext>
            </a:extLst>
          </p:cNvPr>
          <p:cNvPicPr preferRelativeResize="0"/>
          <p:nvPr userDrawn="1"/>
        </p:nvPicPr>
        <p:blipFill>
          <a:blip r:embed="rId2"/>
          <a:srcRect/>
          <a:stretch/>
        </p:blipFill>
        <p:spPr>
          <a:xfrm>
            <a:off x="8534400" y="152400"/>
            <a:ext cx="457200" cy="4572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1 1">
  <p:cSld name="SECTION_TITLE_AND_DESCRIPTION_1_1">
    <p:spTree>
      <p:nvGrpSpPr>
        <p:cNvPr id="1" name="Shape 93"/>
        <p:cNvGrpSpPr/>
        <p:nvPr/>
      </p:nvGrpSpPr>
      <p:grpSpPr>
        <a:xfrm>
          <a:off x="0" y="0"/>
          <a:ext cx="0" cy="0"/>
          <a:chOff x="0" y="0"/>
          <a:chExt cx="0" cy="0"/>
        </a:xfrm>
      </p:grpSpPr>
      <p:sp>
        <p:nvSpPr>
          <p:cNvPr id="94" name="Google Shape;94;p19"/>
          <p:cNvSpPr/>
          <p:nvPr/>
        </p:nvSpPr>
        <p:spPr>
          <a:xfrm>
            <a:off x="4572000" y="-125"/>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9"/>
          <p:cNvSpPr txBox="1">
            <a:spLocks noGrp="1"/>
          </p:cNvSpPr>
          <p:nvPr>
            <p:ph type="title"/>
          </p:nvPr>
        </p:nvSpPr>
        <p:spPr>
          <a:xfrm>
            <a:off x="265500" y="1233175"/>
            <a:ext cx="4045200" cy="1482300"/>
          </a:xfrm>
          <a:prstGeom prst="rect">
            <a:avLst/>
          </a:prstGeom>
        </p:spPr>
        <p:txBody>
          <a:bodyPr spcFirstLastPara="1" wrap="square" lIns="182875" tIns="91425" rIns="182875" bIns="91425" anchor="b" anchorCtr="0">
            <a:noAutofit/>
          </a:bodyPr>
          <a:lstStyle>
            <a:lvl1pPr lvl="0" algn="ctr" rtl="0">
              <a:spcBef>
                <a:spcPts val="0"/>
              </a:spcBef>
              <a:spcAft>
                <a:spcPts val="0"/>
              </a:spcAft>
              <a:buClr>
                <a:schemeClr val="accent1"/>
              </a:buClr>
              <a:buSzPts val="4200"/>
              <a:buNone/>
              <a:defRPr sz="4200">
                <a:solidFill>
                  <a:schemeClr val="accent4"/>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96" name="Google Shape;96;p19"/>
          <p:cNvSpPr txBox="1">
            <a:spLocks noGrp="1"/>
          </p:cNvSpPr>
          <p:nvPr>
            <p:ph type="subTitle" idx="1"/>
          </p:nvPr>
        </p:nvSpPr>
        <p:spPr>
          <a:xfrm>
            <a:off x="265500" y="2803075"/>
            <a:ext cx="4045200" cy="1235100"/>
          </a:xfrm>
          <a:prstGeom prst="rect">
            <a:avLst/>
          </a:prstGeom>
        </p:spPr>
        <p:txBody>
          <a:bodyPr spcFirstLastPara="1" wrap="square" lIns="182875" tIns="182875" rIns="182875" bIns="18287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7" name="Google Shape;97;p19"/>
          <p:cNvSpPr txBox="1">
            <a:spLocks noGrp="1"/>
          </p:cNvSpPr>
          <p:nvPr>
            <p:ph type="body" idx="2"/>
          </p:nvPr>
        </p:nvSpPr>
        <p:spPr>
          <a:xfrm>
            <a:off x="4939500" y="724075"/>
            <a:ext cx="3837000" cy="3695100"/>
          </a:xfrm>
          <a:prstGeom prst="rect">
            <a:avLst/>
          </a:prstGeom>
        </p:spPr>
        <p:txBody>
          <a:bodyPr spcFirstLastPara="1" wrap="square" lIns="182875" tIns="182875" rIns="182875" bIns="182875" anchor="ctr" anchorCtr="0">
            <a:noAutofit/>
          </a:bodyPr>
          <a:lstStyle>
            <a:lvl1pPr marL="457200" lvl="0" indent="-361950" rtl="0">
              <a:spcBef>
                <a:spcPts val="0"/>
              </a:spcBef>
              <a:spcAft>
                <a:spcPts val="0"/>
              </a:spcAft>
              <a:buClr>
                <a:schemeClr val="lt1"/>
              </a:buClr>
              <a:buSzPts val="2100"/>
              <a:buChar char="●"/>
              <a:defRPr>
                <a:solidFill>
                  <a:schemeClr val="lt1"/>
                </a:solidFill>
              </a:defRPr>
            </a:lvl1pPr>
            <a:lvl2pPr marL="914400" lvl="1" indent="-336550" rtl="0">
              <a:spcBef>
                <a:spcPts val="0"/>
              </a:spcBef>
              <a:spcAft>
                <a:spcPts val="0"/>
              </a:spcAft>
              <a:buClr>
                <a:schemeClr val="lt1"/>
              </a:buClr>
              <a:buSzPts val="1700"/>
              <a:buChar char="○"/>
              <a:defRPr>
                <a:solidFill>
                  <a:schemeClr val="lt1"/>
                </a:solidFill>
              </a:defRPr>
            </a:lvl2pPr>
            <a:lvl3pPr marL="1371600" lvl="2" indent="-336550" rtl="0">
              <a:spcBef>
                <a:spcPts val="0"/>
              </a:spcBef>
              <a:spcAft>
                <a:spcPts val="0"/>
              </a:spcAft>
              <a:buClr>
                <a:schemeClr val="lt1"/>
              </a:buClr>
              <a:buSzPts val="1700"/>
              <a:buChar char="■"/>
              <a:defRPr>
                <a:solidFill>
                  <a:schemeClr val="lt1"/>
                </a:solidFill>
              </a:defRPr>
            </a:lvl3pPr>
            <a:lvl4pPr marL="1828800" lvl="3" indent="-336550" rtl="0">
              <a:spcBef>
                <a:spcPts val="0"/>
              </a:spcBef>
              <a:spcAft>
                <a:spcPts val="0"/>
              </a:spcAft>
              <a:buClr>
                <a:schemeClr val="lt1"/>
              </a:buClr>
              <a:buSzPts val="1700"/>
              <a:buChar char="●"/>
              <a:defRPr>
                <a:solidFill>
                  <a:schemeClr val="lt1"/>
                </a:solidFill>
              </a:defRPr>
            </a:lvl4pPr>
            <a:lvl5pPr marL="2286000" lvl="4" indent="-336550" rtl="0">
              <a:spcBef>
                <a:spcPts val="0"/>
              </a:spcBef>
              <a:spcAft>
                <a:spcPts val="0"/>
              </a:spcAft>
              <a:buClr>
                <a:schemeClr val="lt1"/>
              </a:buClr>
              <a:buSzPts val="1700"/>
              <a:buChar char="○"/>
              <a:defRPr>
                <a:solidFill>
                  <a:schemeClr val="lt1"/>
                </a:solidFill>
              </a:defRPr>
            </a:lvl5pPr>
            <a:lvl6pPr marL="2743200" lvl="5" indent="-336550" rtl="0">
              <a:spcBef>
                <a:spcPts val="0"/>
              </a:spcBef>
              <a:spcAft>
                <a:spcPts val="0"/>
              </a:spcAft>
              <a:buClr>
                <a:schemeClr val="lt1"/>
              </a:buClr>
              <a:buSzPts val="1700"/>
              <a:buChar char="■"/>
              <a:defRPr>
                <a:solidFill>
                  <a:schemeClr val="lt1"/>
                </a:solidFill>
              </a:defRPr>
            </a:lvl6pPr>
            <a:lvl7pPr marL="3200400" lvl="6" indent="-336550" rtl="0">
              <a:spcBef>
                <a:spcPts val="0"/>
              </a:spcBef>
              <a:spcAft>
                <a:spcPts val="0"/>
              </a:spcAft>
              <a:buClr>
                <a:schemeClr val="lt1"/>
              </a:buClr>
              <a:buSzPts val="1700"/>
              <a:buChar char="●"/>
              <a:defRPr>
                <a:solidFill>
                  <a:schemeClr val="lt1"/>
                </a:solidFill>
              </a:defRPr>
            </a:lvl7pPr>
            <a:lvl8pPr marL="3657600" lvl="7" indent="-336550" rtl="0">
              <a:spcBef>
                <a:spcPts val="0"/>
              </a:spcBef>
              <a:spcAft>
                <a:spcPts val="0"/>
              </a:spcAft>
              <a:buClr>
                <a:schemeClr val="lt1"/>
              </a:buClr>
              <a:buSzPts val="1700"/>
              <a:buChar char="○"/>
              <a:defRPr>
                <a:solidFill>
                  <a:schemeClr val="lt1"/>
                </a:solidFill>
              </a:defRPr>
            </a:lvl8pPr>
            <a:lvl9pPr marL="4114800" lvl="8" indent="-336550" rtl="0">
              <a:spcBef>
                <a:spcPts val="0"/>
              </a:spcBef>
              <a:spcAft>
                <a:spcPts val="0"/>
              </a:spcAft>
              <a:buClr>
                <a:schemeClr val="lt1"/>
              </a:buClr>
              <a:buSzPts val="1700"/>
              <a:buChar char="■"/>
              <a:defRPr>
                <a:solidFill>
                  <a:schemeClr val="lt1"/>
                </a:solidFill>
              </a:defRPr>
            </a:lvl9pPr>
          </a:lstStyle>
          <a:p>
            <a:endParaRPr/>
          </a:p>
        </p:txBody>
      </p:sp>
      <p:sp>
        <p:nvSpPr>
          <p:cNvPr id="98" name="Google Shape;98;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2" name="Google Shape;50;p11">
            <a:extLst>
              <a:ext uri="{FF2B5EF4-FFF2-40B4-BE49-F238E27FC236}">
                <a16:creationId xmlns:a16="http://schemas.microsoft.com/office/drawing/2014/main" id="{80F1A0F5-7367-B8D5-B16F-2D9E072EC150}"/>
              </a:ext>
            </a:extLst>
          </p:cNvPr>
          <p:cNvPicPr preferRelativeResize="0"/>
          <p:nvPr userDrawn="1"/>
        </p:nvPicPr>
        <p:blipFill>
          <a:blip r:embed="rId2"/>
          <a:srcRect/>
          <a:stretch/>
        </p:blipFill>
        <p:spPr>
          <a:xfrm>
            <a:off x="8534400" y="152400"/>
            <a:ext cx="457200" cy="4572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1 1" preserve="1">
  <p:cSld name="1_Section title and description 1 1">
    <p:spTree>
      <p:nvGrpSpPr>
        <p:cNvPr id="1" name="Shape 93"/>
        <p:cNvGrpSpPr/>
        <p:nvPr/>
      </p:nvGrpSpPr>
      <p:grpSpPr>
        <a:xfrm>
          <a:off x="0" y="0"/>
          <a:ext cx="0" cy="0"/>
          <a:chOff x="0" y="0"/>
          <a:chExt cx="0" cy="0"/>
        </a:xfrm>
      </p:grpSpPr>
      <p:sp>
        <p:nvSpPr>
          <p:cNvPr id="94" name="Google Shape;94;p19"/>
          <p:cNvSpPr/>
          <p:nvPr/>
        </p:nvSpPr>
        <p:spPr>
          <a:xfrm>
            <a:off x="4572000" y="-125"/>
            <a:ext cx="4572000" cy="51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9"/>
          <p:cNvSpPr txBox="1">
            <a:spLocks noGrp="1"/>
          </p:cNvSpPr>
          <p:nvPr>
            <p:ph type="title"/>
          </p:nvPr>
        </p:nvSpPr>
        <p:spPr>
          <a:xfrm>
            <a:off x="265500" y="1233175"/>
            <a:ext cx="4045200" cy="1482300"/>
          </a:xfrm>
          <a:prstGeom prst="rect">
            <a:avLst/>
          </a:prstGeom>
        </p:spPr>
        <p:txBody>
          <a:bodyPr spcFirstLastPara="1" wrap="square" lIns="182875" tIns="91425" rIns="182875" bIns="91425" anchor="b" anchorCtr="0">
            <a:noAutofit/>
          </a:bodyPr>
          <a:lstStyle>
            <a:lvl1pPr lvl="0" algn="ctr" rtl="0">
              <a:spcBef>
                <a:spcPts val="0"/>
              </a:spcBef>
              <a:spcAft>
                <a:spcPts val="0"/>
              </a:spcAft>
              <a:buClr>
                <a:schemeClr val="accent1"/>
              </a:buClr>
              <a:buSzPts val="4200"/>
              <a:buNone/>
              <a:defRPr sz="4200">
                <a:solidFill>
                  <a:srgbClr val="403434"/>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96" name="Google Shape;96;p19"/>
          <p:cNvSpPr txBox="1">
            <a:spLocks noGrp="1"/>
          </p:cNvSpPr>
          <p:nvPr>
            <p:ph type="subTitle" idx="1"/>
          </p:nvPr>
        </p:nvSpPr>
        <p:spPr>
          <a:xfrm>
            <a:off x="265500" y="2803075"/>
            <a:ext cx="4045200" cy="1235100"/>
          </a:xfrm>
          <a:prstGeom prst="rect">
            <a:avLst/>
          </a:prstGeom>
        </p:spPr>
        <p:txBody>
          <a:bodyPr spcFirstLastPara="1" wrap="square" lIns="182875" tIns="182875" rIns="182875" bIns="18287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7" name="Google Shape;97;p19"/>
          <p:cNvSpPr txBox="1">
            <a:spLocks noGrp="1"/>
          </p:cNvSpPr>
          <p:nvPr>
            <p:ph type="body" idx="2"/>
          </p:nvPr>
        </p:nvSpPr>
        <p:spPr>
          <a:xfrm>
            <a:off x="4939500" y="724075"/>
            <a:ext cx="3837000" cy="3695100"/>
          </a:xfrm>
          <a:prstGeom prst="rect">
            <a:avLst/>
          </a:prstGeom>
        </p:spPr>
        <p:txBody>
          <a:bodyPr spcFirstLastPara="1" wrap="square" lIns="182875" tIns="182875" rIns="182875" bIns="182875" anchor="ctr" anchorCtr="0">
            <a:noAutofit/>
          </a:bodyPr>
          <a:lstStyle>
            <a:lvl1pPr marL="457200" lvl="0" indent="-361950" rtl="0">
              <a:spcBef>
                <a:spcPts val="0"/>
              </a:spcBef>
              <a:spcAft>
                <a:spcPts val="0"/>
              </a:spcAft>
              <a:buClr>
                <a:schemeClr val="lt1"/>
              </a:buClr>
              <a:buSzPts val="2100"/>
              <a:buChar char="●"/>
              <a:defRPr>
                <a:solidFill>
                  <a:schemeClr val="lt1"/>
                </a:solidFill>
              </a:defRPr>
            </a:lvl1pPr>
            <a:lvl2pPr marL="914400" lvl="1" indent="-336550" rtl="0">
              <a:spcBef>
                <a:spcPts val="0"/>
              </a:spcBef>
              <a:spcAft>
                <a:spcPts val="0"/>
              </a:spcAft>
              <a:buClr>
                <a:schemeClr val="lt1"/>
              </a:buClr>
              <a:buSzPts val="1700"/>
              <a:buChar char="○"/>
              <a:defRPr>
                <a:solidFill>
                  <a:schemeClr val="lt1"/>
                </a:solidFill>
              </a:defRPr>
            </a:lvl2pPr>
            <a:lvl3pPr marL="1371600" lvl="2" indent="-336550" rtl="0">
              <a:spcBef>
                <a:spcPts val="0"/>
              </a:spcBef>
              <a:spcAft>
                <a:spcPts val="0"/>
              </a:spcAft>
              <a:buClr>
                <a:schemeClr val="lt1"/>
              </a:buClr>
              <a:buSzPts val="1700"/>
              <a:buChar char="■"/>
              <a:defRPr>
                <a:solidFill>
                  <a:schemeClr val="lt1"/>
                </a:solidFill>
              </a:defRPr>
            </a:lvl3pPr>
            <a:lvl4pPr marL="1828800" lvl="3" indent="-336550" rtl="0">
              <a:spcBef>
                <a:spcPts val="0"/>
              </a:spcBef>
              <a:spcAft>
                <a:spcPts val="0"/>
              </a:spcAft>
              <a:buClr>
                <a:schemeClr val="lt1"/>
              </a:buClr>
              <a:buSzPts val="1700"/>
              <a:buChar char="●"/>
              <a:defRPr>
                <a:solidFill>
                  <a:schemeClr val="lt1"/>
                </a:solidFill>
              </a:defRPr>
            </a:lvl4pPr>
            <a:lvl5pPr marL="2286000" lvl="4" indent="-336550" rtl="0">
              <a:spcBef>
                <a:spcPts val="0"/>
              </a:spcBef>
              <a:spcAft>
                <a:spcPts val="0"/>
              </a:spcAft>
              <a:buClr>
                <a:schemeClr val="lt1"/>
              </a:buClr>
              <a:buSzPts val="1700"/>
              <a:buChar char="○"/>
              <a:defRPr>
                <a:solidFill>
                  <a:schemeClr val="lt1"/>
                </a:solidFill>
              </a:defRPr>
            </a:lvl5pPr>
            <a:lvl6pPr marL="2743200" lvl="5" indent="-336550" rtl="0">
              <a:spcBef>
                <a:spcPts val="0"/>
              </a:spcBef>
              <a:spcAft>
                <a:spcPts val="0"/>
              </a:spcAft>
              <a:buClr>
                <a:schemeClr val="lt1"/>
              </a:buClr>
              <a:buSzPts val="1700"/>
              <a:buChar char="■"/>
              <a:defRPr>
                <a:solidFill>
                  <a:schemeClr val="lt1"/>
                </a:solidFill>
              </a:defRPr>
            </a:lvl6pPr>
            <a:lvl7pPr marL="3200400" lvl="6" indent="-336550" rtl="0">
              <a:spcBef>
                <a:spcPts val="0"/>
              </a:spcBef>
              <a:spcAft>
                <a:spcPts val="0"/>
              </a:spcAft>
              <a:buClr>
                <a:schemeClr val="lt1"/>
              </a:buClr>
              <a:buSzPts val="1700"/>
              <a:buChar char="●"/>
              <a:defRPr>
                <a:solidFill>
                  <a:schemeClr val="lt1"/>
                </a:solidFill>
              </a:defRPr>
            </a:lvl7pPr>
            <a:lvl8pPr marL="3657600" lvl="7" indent="-336550" rtl="0">
              <a:spcBef>
                <a:spcPts val="0"/>
              </a:spcBef>
              <a:spcAft>
                <a:spcPts val="0"/>
              </a:spcAft>
              <a:buClr>
                <a:schemeClr val="lt1"/>
              </a:buClr>
              <a:buSzPts val="1700"/>
              <a:buChar char="○"/>
              <a:defRPr>
                <a:solidFill>
                  <a:schemeClr val="lt1"/>
                </a:solidFill>
              </a:defRPr>
            </a:lvl8pPr>
            <a:lvl9pPr marL="4114800" lvl="8" indent="-336550" rtl="0">
              <a:spcBef>
                <a:spcPts val="0"/>
              </a:spcBef>
              <a:spcAft>
                <a:spcPts val="0"/>
              </a:spcAft>
              <a:buClr>
                <a:schemeClr val="lt1"/>
              </a:buClr>
              <a:buSzPts val="1700"/>
              <a:buChar char="■"/>
              <a:defRPr>
                <a:solidFill>
                  <a:schemeClr val="lt1"/>
                </a:solidFill>
              </a:defRPr>
            </a:lvl9pPr>
          </a:lstStyle>
          <a:p>
            <a:endParaRPr/>
          </a:p>
        </p:txBody>
      </p:sp>
      <p:sp>
        <p:nvSpPr>
          <p:cNvPr id="98" name="Google Shape;98;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2" name="Google Shape;50;p11">
            <a:extLst>
              <a:ext uri="{FF2B5EF4-FFF2-40B4-BE49-F238E27FC236}">
                <a16:creationId xmlns:a16="http://schemas.microsoft.com/office/drawing/2014/main" id="{80F1A0F5-7367-B8D5-B16F-2D9E072EC150}"/>
              </a:ext>
            </a:extLst>
          </p:cNvPr>
          <p:cNvPicPr preferRelativeResize="0"/>
          <p:nvPr userDrawn="1"/>
        </p:nvPicPr>
        <p:blipFill>
          <a:blip r:embed="rId2"/>
          <a:srcRect/>
          <a:stretch/>
        </p:blipFill>
        <p:spPr>
          <a:xfrm>
            <a:off x="8534400" y="152400"/>
            <a:ext cx="457200" cy="457200"/>
          </a:xfrm>
          <a:prstGeom prst="rect">
            <a:avLst/>
          </a:prstGeom>
          <a:noFill/>
          <a:ln>
            <a:noFill/>
          </a:ln>
        </p:spPr>
      </p:pic>
    </p:spTree>
    <p:extLst>
      <p:ext uri="{BB962C8B-B14F-4D97-AF65-F5344CB8AC3E}">
        <p14:creationId xmlns:p14="http://schemas.microsoft.com/office/powerpoint/2010/main" val="13852101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0" y="731520"/>
            <a:ext cx="9144000" cy="2286000"/>
          </a:xfrm>
          <a:prstGeom prst="rect">
            <a:avLst/>
          </a:prstGeom>
          <a:solidFill>
            <a:schemeClr val="dk2"/>
          </a:solidFill>
        </p:spPr>
        <p:txBody>
          <a:bodyPr spcFirstLastPara="1" wrap="square" lIns="182875" tIns="91425" rIns="182875" bIns="91425" anchor="b" anchorCtr="0">
            <a:noAutofit/>
          </a:bodyPr>
          <a:lstStyle>
            <a:lvl1pPr lvl="0" algn="ctr">
              <a:spcBef>
                <a:spcPts val="0"/>
              </a:spcBef>
              <a:spcAft>
                <a:spcPts val="0"/>
              </a:spcAft>
              <a:buClr>
                <a:schemeClr val="lt1"/>
              </a:buClr>
              <a:buSzPts val="5000"/>
              <a:buNone/>
              <a:defRPr sz="5000">
                <a:solidFill>
                  <a:schemeClr val="lt1"/>
                </a:solidFill>
              </a:defRPr>
            </a:lvl1pPr>
            <a:lvl2pPr lvl="1" algn="ctr">
              <a:spcBef>
                <a:spcPts val="0"/>
              </a:spcBef>
              <a:spcAft>
                <a:spcPts val="0"/>
              </a:spcAft>
              <a:buClr>
                <a:schemeClr val="lt1"/>
              </a:buClr>
              <a:buSzPts val="5200"/>
              <a:buNone/>
              <a:defRPr sz="5200">
                <a:solidFill>
                  <a:schemeClr val="lt1"/>
                </a:solidFill>
              </a:defRPr>
            </a:lvl2pPr>
            <a:lvl3pPr lvl="2" algn="ctr">
              <a:spcBef>
                <a:spcPts val="0"/>
              </a:spcBef>
              <a:spcAft>
                <a:spcPts val="0"/>
              </a:spcAft>
              <a:buClr>
                <a:schemeClr val="lt1"/>
              </a:buClr>
              <a:buSzPts val="5200"/>
              <a:buNone/>
              <a:defRPr sz="5200">
                <a:solidFill>
                  <a:schemeClr val="lt1"/>
                </a:solidFill>
              </a:defRPr>
            </a:lvl3pPr>
            <a:lvl4pPr lvl="3" algn="ctr">
              <a:spcBef>
                <a:spcPts val="0"/>
              </a:spcBef>
              <a:spcAft>
                <a:spcPts val="0"/>
              </a:spcAft>
              <a:buClr>
                <a:schemeClr val="lt1"/>
              </a:buClr>
              <a:buSzPts val="5200"/>
              <a:buNone/>
              <a:defRPr sz="5200">
                <a:solidFill>
                  <a:schemeClr val="lt1"/>
                </a:solidFill>
              </a:defRPr>
            </a:lvl4pPr>
            <a:lvl5pPr lvl="4" algn="ctr">
              <a:spcBef>
                <a:spcPts val="0"/>
              </a:spcBef>
              <a:spcAft>
                <a:spcPts val="0"/>
              </a:spcAft>
              <a:buClr>
                <a:schemeClr val="lt1"/>
              </a:buClr>
              <a:buSzPts val="5200"/>
              <a:buNone/>
              <a:defRPr sz="5200">
                <a:solidFill>
                  <a:schemeClr val="lt1"/>
                </a:solidFill>
              </a:defRPr>
            </a:lvl5pPr>
            <a:lvl6pPr lvl="5" algn="ctr">
              <a:spcBef>
                <a:spcPts val="0"/>
              </a:spcBef>
              <a:spcAft>
                <a:spcPts val="0"/>
              </a:spcAft>
              <a:buClr>
                <a:schemeClr val="lt1"/>
              </a:buClr>
              <a:buSzPts val="5200"/>
              <a:buNone/>
              <a:defRPr sz="5200">
                <a:solidFill>
                  <a:schemeClr val="lt1"/>
                </a:solidFill>
              </a:defRPr>
            </a:lvl6pPr>
            <a:lvl7pPr lvl="6" algn="ctr">
              <a:spcBef>
                <a:spcPts val="0"/>
              </a:spcBef>
              <a:spcAft>
                <a:spcPts val="0"/>
              </a:spcAft>
              <a:buClr>
                <a:schemeClr val="lt1"/>
              </a:buClr>
              <a:buSzPts val="5200"/>
              <a:buNone/>
              <a:defRPr sz="5200">
                <a:solidFill>
                  <a:schemeClr val="lt1"/>
                </a:solidFill>
              </a:defRPr>
            </a:lvl7pPr>
            <a:lvl8pPr lvl="7" algn="ctr">
              <a:spcBef>
                <a:spcPts val="0"/>
              </a:spcBef>
              <a:spcAft>
                <a:spcPts val="0"/>
              </a:spcAft>
              <a:buClr>
                <a:schemeClr val="lt1"/>
              </a:buClr>
              <a:buSzPts val="5200"/>
              <a:buNone/>
              <a:defRPr sz="5200">
                <a:solidFill>
                  <a:schemeClr val="lt1"/>
                </a:solidFill>
              </a:defRPr>
            </a:lvl8pPr>
            <a:lvl9pPr lvl="8" algn="ctr">
              <a:spcBef>
                <a:spcPts val="0"/>
              </a:spcBef>
              <a:spcAft>
                <a:spcPts val="0"/>
              </a:spcAft>
              <a:buClr>
                <a:schemeClr val="lt1"/>
              </a:buClr>
              <a:buSzPts val="5200"/>
              <a:buNone/>
              <a:defRPr sz="5200">
                <a:solidFill>
                  <a:schemeClr val="lt1"/>
                </a:solidFill>
              </a:defRPr>
            </a:lvl9pPr>
          </a:lstStyle>
          <a:p>
            <a:endParaRPr/>
          </a:p>
        </p:txBody>
      </p:sp>
      <p:sp>
        <p:nvSpPr>
          <p:cNvPr id="11" name="Google Shape;11;p2"/>
          <p:cNvSpPr txBox="1">
            <a:spLocks noGrp="1"/>
          </p:cNvSpPr>
          <p:nvPr>
            <p:ph type="subTitle" idx="1"/>
          </p:nvPr>
        </p:nvSpPr>
        <p:spPr>
          <a:xfrm>
            <a:off x="0" y="3017520"/>
            <a:ext cx="9144000" cy="914400"/>
          </a:xfrm>
          <a:prstGeom prst="rect">
            <a:avLst/>
          </a:prstGeom>
        </p:spPr>
        <p:txBody>
          <a:bodyPr spcFirstLastPara="1" wrap="square" lIns="182875" tIns="182875" rIns="182875" bIns="182875" anchor="ctr" anchorCtr="0">
            <a:noAutofit/>
          </a:bodyPr>
          <a:lstStyle>
            <a:lvl1pPr lvl="0" algn="ctr">
              <a:lnSpc>
                <a:spcPct val="100000"/>
              </a:lnSpc>
              <a:spcBef>
                <a:spcPts val="0"/>
              </a:spcBef>
              <a:spcAft>
                <a:spcPts val="0"/>
              </a:spcAft>
              <a:buSzPts val="2500"/>
              <a:buNone/>
              <a:defRPr sz="25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3" name="Google Shape;13;p2"/>
          <p:cNvPicPr preferRelativeResize="0"/>
          <p:nvPr/>
        </p:nvPicPr>
        <p:blipFill>
          <a:blip r:embed="rId2"/>
          <a:srcRect/>
          <a:stretch/>
        </p:blipFill>
        <p:spPr>
          <a:xfrm>
            <a:off x="4229100" y="4229100"/>
            <a:ext cx="685800" cy="6858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14"/>
        <p:cNvGrpSpPr/>
        <p:nvPr/>
      </p:nvGrpSpPr>
      <p:grpSpPr>
        <a:xfrm>
          <a:off x="0" y="0"/>
          <a:ext cx="0" cy="0"/>
          <a:chOff x="0" y="0"/>
          <a:chExt cx="0" cy="0"/>
        </a:xfrm>
      </p:grpSpPr>
      <p:sp>
        <p:nvSpPr>
          <p:cNvPr id="15" name="Google Shape;15;p3"/>
          <p:cNvSpPr txBox="1">
            <a:spLocks noGrp="1"/>
          </p:cNvSpPr>
          <p:nvPr>
            <p:ph type="ctrTitle"/>
          </p:nvPr>
        </p:nvSpPr>
        <p:spPr>
          <a:xfrm>
            <a:off x="0" y="731520"/>
            <a:ext cx="9144000" cy="2286000"/>
          </a:xfrm>
          <a:prstGeom prst="rect">
            <a:avLst/>
          </a:prstGeom>
          <a:solidFill>
            <a:schemeClr val="lt2"/>
          </a:solidFill>
        </p:spPr>
        <p:txBody>
          <a:bodyPr spcFirstLastPara="1" wrap="square" lIns="182875" tIns="91425" rIns="182875" bIns="91425" anchor="b" anchorCtr="0">
            <a:noAutofit/>
          </a:bodyPr>
          <a:lstStyle>
            <a:lvl1pPr lvl="0" algn="ctr" rtl="0">
              <a:spcBef>
                <a:spcPts val="0"/>
              </a:spcBef>
              <a:spcAft>
                <a:spcPts val="0"/>
              </a:spcAft>
              <a:buClr>
                <a:schemeClr val="lt1"/>
              </a:buClr>
              <a:buSzPts val="5000"/>
              <a:buNone/>
              <a:defRPr sz="5000">
                <a:solidFill>
                  <a:schemeClr val="lt1"/>
                </a:solidFill>
              </a:defRPr>
            </a:lvl1pPr>
            <a:lvl2pPr lvl="1" algn="ctr" rtl="0">
              <a:spcBef>
                <a:spcPts val="0"/>
              </a:spcBef>
              <a:spcAft>
                <a:spcPts val="0"/>
              </a:spcAft>
              <a:buClr>
                <a:schemeClr val="lt1"/>
              </a:buClr>
              <a:buSzPts val="5200"/>
              <a:buNone/>
              <a:defRPr sz="5200">
                <a:solidFill>
                  <a:schemeClr val="lt1"/>
                </a:solidFill>
              </a:defRPr>
            </a:lvl2pPr>
            <a:lvl3pPr lvl="2" algn="ctr" rtl="0">
              <a:spcBef>
                <a:spcPts val="0"/>
              </a:spcBef>
              <a:spcAft>
                <a:spcPts val="0"/>
              </a:spcAft>
              <a:buClr>
                <a:schemeClr val="lt1"/>
              </a:buClr>
              <a:buSzPts val="5200"/>
              <a:buNone/>
              <a:defRPr sz="5200">
                <a:solidFill>
                  <a:schemeClr val="lt1"/>
                </a:solidFill>
              </a:defRPr>
            </a:lvl3pPr>
            <a:lvl4pPr lvl="3" algn="ctr" rtl="0">
              <a:spcBef>
                <a:spcPts val="0"/>
              </a:spcBef>
              <a:spcAft>
                <a:spcPts val="0"/>
              </a:spcAft>
              <a:buClr>
                <a:schemeClr val="lt1"/>
              </a:buClr>
              <a:buSzPts val="5200"/>
              <a:buNone/>
              <a:defRPr sz="5200">
                <a:solidFill>
                  <a:schemeClr val="lt1"/>
                </a:solidFill>
              </a:defRPr>
            </a:lvl4pPr>
            <a:lvl5pPr lvl="4" algn="ctr" rtl="0">
              <a:spcBef>
                <a:spcPts val="0"/>
              </a:spcBef>
              <a:spcAft>
                <a:spcPts val="0"/>
              </a:spcAft>
              <a:buClr>
                <a:schemeClr val="lt1"/>
              </a:buClr>
              <a:buSzPts val="5200"/>
              <a:buNone/>
              <a:defRPr sz="5200">
                <a:solidFill>
                  <a:schemeClr val="lt1"/>
                </a:solidFill>
              </a:defRPr>
            </a:lvl5pPr>
            <a:lvl6pPr lvl="5" algn="ctr" rtl="0">
              <a:spcBef>
                <a:spcPts val="0"/>
              </a:spcBef>
              <a:spcAft>
                <a:spcPts val="0"/>
              </a:spcAft>
              <a:buClr>
                <a:schemeClr val="lt1"/>
              </a:buClr>
              <a:buSzPts val="5200"/>
              <a:buNone/>
              <a:defRPr sz="5200">
                <a:solidFill>
                  <a:schemeClr val="lt1"/>
                </a:solidFill>
              </a:defRPr>
            </a:lvl6pPr>
            <a:lvl7pPr lvl="6" algn="ctr" rtl="0">
              <a:spcBef>
                <a:spcPts val="0"/>
              </a:spcBef>
              <a:spcAft>
                <a:spcPts val="0"/>
              </a:spcAft>
              <a:buClr>
                <a:schemeClr val="lt1"/>
              </a:buClr>
              <a:buSzPts val="5200"/>
              <a:buNone/>
              <a:defRPr sz="5200">
                <a:solidFill>
                  <a:schemeClr val="lt1"/>
                </a:solidFill>
              </a:defRPr>
            </a:lvl7pPr>
            <a:lvl8pPr lvl="7" algn="ctr" rtl="0">
              <a:spcBef>
                <a:spcPts val="0"/>
              </a:spcBef>
              <a:spcAft>
                <a:spcPts val="0"/>
              </a:spcAft>
              <a:buClr>
                <a:schemeClr val="lt1"/>
              </a:buClr>
              <a:buSzPts val="5200"/>
              <a:buNone/>
              <a:defRPr sz="5200">
                <a:solidFill>
                  <a:schemeClr val="lt1"/>
                </a:solidFill>
              </a:defRPr>
            </a:lvl8pPr>
            <a:lvl9pPr lvl="8" algn="ctr" rtl="0">
              <a:spcBef>
                <a:spcPts val="0"/>
              </a:spcBef>
              <a:spcAft>
                <a:spcPts val="0"/>
              </a:spcAft>
              <a:buClr>
                <a:schemeClr val="lt1"/>
              </a:buClr>
              <a:buSzPts val="5200"/>
              <a:buNone/>
              <a:defRPr sz="5200">
                <a:solidFill>
                  <a:schemeClr val="lt1"/>
                </a:solidFill>
              </a:defRPr>
            </a:lvl9pPr>
          </a:lstStyle>
          <a:p>
            <a:endParaRPr/>
          </a:p>
        </p:txBody>
      </p:sp>
      <p:sp>
        <p:nvSpPr>
          <p:cNvPr id="16" name="Google Shape;16;p3"/>
          <p:cNvSpPr txBox="1">
            <a:spLocks noGrp="1"/>
          </p:cNvSpPr>
          <p:nvPr>
            <p:ph type="subTitle" idx="1"/>
          </p:nvPr>
        </p:nvSpPr>
        <p:spPr>
          <a:xfrm>
            <a:off x="0" y="3017520"/>
            <a:ext cx="9144000" cy="914400"/>
          </a:xfrm>
          <a:prstGeom prst="rect">
            <a:avLst/>
          </a:prstGeom>
        </p:spPr>
        <p:txBody>
          <a:bodyPr spcFirstLastPara="1" wrap="square" lIns="182875" tIns="182875" rIns="182875" bIns="182875" anchor="ctr" anchorCtr="0">
            <a:noAutofit/>
          </a:bodyPr>
          <a:lstStyle>
            <a:lvl1pPr lvl="0" algn="ctr" rtl="0">
              <a:lnSpc>
                <a:spcPct val="100000"/>
              </a:lnSpc>
              <a:spcBef>
                <a:spcPts val="0"/>
              </a:spcBef>
              <a:spcAft>
                <a:spcPts val="0"/>
              </a:spcAft>
              <a:buSzPts val="2500"/>
              <a:buNone/>
              <a:defRPr sz="25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7" name="Google Shape;1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 name="Google Shape;13;p2">
            <a:extLst>
              <a:ext uri="{FF2B5EF4-FFF2-40B4-BE49-F238E27FC236}">
                <a16:creationId xmlns:a16="http://schemas.microsoft.com/office/drawing/2014/main" id="{954CB7FE-C311-92A7-7685-12C80F59FE63}"/>
              </a:ext>
            </a:extLst>
          </p:cNvPr>
          <p:cNvPicPr preferRelativeResize="0"/>
          <p:nvPr userDrawn="1"/>
        </p:nvPicPr>
        <p:blipFill>
          <a:blip r:embed="rId2"/>
          <a:srcRect/>
          <a:stretch/>
        </p:blipFill>
        <p:spPr>
          <a:xfrm>
            <a:off x="4229100" y="4229100"/>
            <a:ext cx="685800" cy="6858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1 1">
  <p:cSld name="TITLE_1_1">
    <p:spTree>
      <p:nvGrpSpPr>
        <p:cNvPr id="1" name="Shape 19"/>
        <p:cNvGrpSpPr/>
        <p:nvPr/>
      </p:nvGrpSpPr>
      <p:grpSpPr>
        <a:xfrm>
          <a:off x="0" y="0"/>
          <a:ext cx="0" cy="0"/>
          <a:chOff x="0" y="0"/>
          <a:chExt cx="0" cy="0"/>
        </a:xfrm>
      </p:grpSpPr>
      <p:sp>
        <p:nvSpPr>
          <p:cNvPr id="20" name="Google Shape;20;p4"/>
          <p:cNvSpPr txBox="1">
            <a:spLocks noGrp="1"/>
          </p:cNvSpPr>
          <p:nvPr>
            <p:ph type="ctrTitle"/>
          </p:nvPr>
        </p:nvSpPr>
        <p:spPr>
          <a:xfrm>
            <a:off x="0" y="731520"/>
            <a:ext cx="9144000" cy="2286000"/>
          </a:xfrm>
          <a:prstGeom prst="rect">
            <a:avLst/>
          </a:prstGeom>
          <a:solidFill>
            <a:schemeClr val="accent4"/>
          </a:solidFill>
        </p:spPr>
        <p:txBody>
          <a:bodyPr spcFirstLastPara="1" wrap="square" lIns="182875" tIns="91425" rIns="182875" bIns="91425" anchor="b" anchorCtr="0">
            <a:noAutofit/>
          </a:bodyPr>
          <a:lstStyle>
            <a:lvl1pPr lvl="0" algn="ctr" rtl="0">
              <a:spcBef>
                <a:spcPts val="0"/>
              </a:spcBef>
              <a:spcAft>
                <a:spcPts val="0"/>
              </a:spcAft>
              <a:buClr>
                <a:schemeClr val="lt1"/>
              </a:buClr>
              <a:buSzPts val="5000"/>
              <a:buNone/>
              <a:defRPr sz="5000">
                <a:solidFill>
                  <a:schemeClr val="lt1"/>
                </a:solidFill>
              </a:defRPr>
            </a:lvl1pPr>
            <a:lvl2pPr lvl="1" algn="ctr" rtl="0">
              <a:spcBef>
                <a:spcPts val="0"/>
              </a:spcBef>
              <a:spcAft>
                <a:spcPts val="0"/>
              </a:spcAft>
              <a:buClr>
                <a:schemeClr val="lt1"/>
              </a:buClr>
              <a:buSzPts val="5200"/>
              <a:buNone/>
              <a:defRPr sz="5200">
                <a:solidFill>
                  <a:schemeClr val="lt1"/>
                </a:solidFill>
              </a:defRPr>
            </a:lvl2pPr>
            <a:lvl3pPr lvl="2" algn="ctr" rtl="0">
              <a:spcBef>
                <a:spcPts val="0"/>
              </a:spcBef>
              <a:spcAft>
                <a:spcPts val="0"/>
              </a:spcAft>
              <a:buClr>
                <a:schemeClr val="lt1"/>
              </a:buClr>
              <a:buSzPts val="5200"/>
              <a:buNone/>
              <a:defRPr sz="5200">
                <a:solidFill>
                  <a:schemeClr val="lt1"/>
                </a:solidFill>
              </a:defRPr>
            </a:lvl3pPr>
            <a:lvl4pPr lvl="3" algn="ctr" rtl="0">
              <a:spcBef>
                <a:spcPts val="0"/>
              </a:spcBef>
              <a:spcAft>
                <a:spcPts val="0"/>
              </a:spcAft>
              <a:buClr>
                <a:schemeClr val="lt1"/>
              </a:buClr>
              <a:buSzPts val="5200"/>
              <a:buNone/>
              <a:defRPr sz="5200">
                <a:solidFill>
                  <a:schemeClr val="lt1"/>
                </a:solidFill>
              </a:defRPr>
            </a:lvl4pPr>
            <a:lvl5pPr lvl="4" algn="ctr" rtl="0">
              <a:spcBef>
                <a:spcPts val="0"/>
              </a:spcBef>
              <a:spcAft>
                <a:spcPts val="0"/>
              </a:spcAft>
              <a:buClr>
                <a:schemeClr val="lt1"/>
              </a:buClr>
              <a:buSzPts val="5200"/>
              <a:buNone/>
              <a:defRPr sz="5200">
                <a:solidFill>
                  <a:schemeClr val="lt1"/>
                </a:solidFill>
              </a:defRPr>
            </a:lvl5pPr>
            <a:lvl6pPr lvl="5" algn="ctr" rtl="0">
              <a:spcBef>
                <a:spcPts val="0"/>
              </a:spcBef>
              <a:spcAft>
                <a:spcPts val="0"/>
              </a:spcAft>
              <a:buClr>
                <a:schemeClr val="lt1"/>
              </a:buClr>
              <a:buSzPts val="5200"/>
              <a:buNone/>
              <a:defRPr sz="5200">
                <a:solidFill>
                  <a:schemeClr val="lt1"/>
                </a:solidFill>
              </a:defRPr>
            </a:lvl6pPr>
            <a:lvl7pPr lvl="6" algn="ctr" rtl="0">
              <a:spcBef>
                <a:spcPts val="0"/>
              </a:spcBef>
              <a:spcAft>
                <a:spcPts val="0"/>
              </a:spcAft>
              <a:buClr>
                <a:schemeClr val="lt1"/>
              </a:buClr>
              <a:buSzPts val="5200"/>
              <a:buNone/>
              <a:defRPr sz="5200">
                <a:solidFill>
                  <a:schemeClr val="lt1"/>
                </a:solidFill>
              </a:defRPr>
            </a:lvl7pPr>
            <a:lvl8pPr lvl="7" algn="ctr" rtl="0">
              <a:spcBef>
                <a:spcPts val="0"/>
              </a:spcBef>
              <a:spcAft>
                <a:spcPts val="0"/>
              </a:spcAft>
              <a:buClr>
                <a:schemeClr val="lt1"/>
              </a:buClr>
              <a:buSzPts val="5200"/>
              <a:buNone/>
              <a:defRPr sz="5200">
                <a:solidFill>
                  <a:schemeClr val="lt1"/>
                </a:solidFill>
              </a:defRPr>
            </a:lvl8pPr>
            <a:lvl9pPr lvl="8" algn="ctr" rtl="0">
              <a:spcBef>
                <a:spcPts val="0"/>
              </a:spcBef>
              <a:spcAft>
                <a:spcPts val="0"/>
              </a:spcAft>
              <a:buClr>
                <a:schemeClr val="lt1"/>
              </a:buClr>
              <a:buSzPts val="5200"/>
              <a:buNone/>
              <a:defRPr sz="5200">
                <a:solidFill>
                  <a:schemeClr val="lt1"/>
                </a:solidFill>
              </a:defRPr>
            </a:lvl9pPr>
          </a:lstStyle>
          <a:p>
            <a:endParaRPr/>
          </a:p>
        </p:txBody>
      </p:sp>
      <p:sp>
        <p:nvSpPr>
          <p:cNvPr id="21" name="Google Shape;21;p4"/>
          <p:cNvSpPr txBox="1">
            <a:spLocks noGrp="1"/>
          </p:cNvSpPr>
          <p:nvPr>
            <p:ph type="subTitle" idx="1"/>
          </p:nvPr>
        </p:nvSpPr>
        <p:spPr>
          <a:xfrm>
            <a:off x="0" y="3017520"/>
            <a:ext cx="9144000" cy="914400"/>
          </a:xfrm>
          <a:prstGeom prst="rect">
            <a:avLst/>
          </a:prstGeom>
        </p:spPr>
        <p:txBody>
          <a:bodyPr spcFirstLastPara="1" wrap="square" lIns="182875" tIns="182875" rIns="182875" bIns="182875" anchor="ctr" anchorCtr="0">
            <a:noAutofit/>
          </a:bodyPr>
          <a:lstStyle>
            <a:lvl1pPr lvl="0" algn="ctr" rtl="0">
              <a:lnSpc>
                <a:spcPct val="100000"/>
              </a:lnSpc>
              <a:spcBef>
                <a:spcPts val="0"/>
              </a:spcBef>
              <a:spcAft>
                <a:spcPts val="0"/>
              </a:spcAft>
              <a:buSzPts val="2500"/>
              <a:buNone/>
              <a:defRPr sz="25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2" name="Google Shape;22;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 name="Google Shape;13;p2">
            <a:extLst>
              <a:ext uri="{FF2B5EF4-FFF2-40B4-BE49-F238E27FC236}">
                <a16:creationId xmlns:a16="http://schemas.microsoft.com/office/drawing/2014/main" id="{B9748B16-67CC-95E3-58DD-0CEB179564CD}"/>
              </a:ext>
            </a:extLst>
          </p:cNvPr>
          <p:cNvPicPr preferRelativeResize="0"/>
          <p:nvPr userDrawn="1"/>
        </p:nvPicPr>
        <p:blipFill>
          <a:blip r:embed="rId2"/>
          <a:srcRect/>
          <a:stretch/>
        </p:blipFill>
        <p:spPr>
          <a:xfrm>
            <a:off x="4229100" y="4229100"/>
            <a:ext cx="685800" cy="6858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1 1" preserve="1">
  <p:cSld name="1_Title slide 1 1">
    <p:spTree>
      <p:nvGrpSpPr>
        <p:cNvPr id="1" name="Shape 19"/>
        <p:cNvGrpSpPr/>
        <p:nvPr/>
      </p:nvGrpSpPr>
      <p:grpSpPr>
        <a:xfrm>
          <a:off x="0" y="0"/>
          <a:ext cx="0" cy="0"/>
          <a:chOff x="0" y="0"/>
          <a:chExt cx="0" cy="0"/>
        </a:xfrm>
      </p:grpSpPr>
      <p:sp>
        <p:nvSpPr>
          <p:cNvPr id="20" name="Google Shape;20;p4"/>
          <p:cNvSpPr txBox="1">
            <a:spLocks noGrp="1"/>
          </p:cNvSpPr>
          <p:nvPr>
            <p:ph type="ctrTitle"/>
          </p:nvPr>
        </p:nvSpPr>
        <p:spPr>
          <a:xfrm>
            <a:off x="0" y="731520"/>
            <a:ext cx="9144000" cy="2286000"/>
          </a:xfrm>
          <a:prstGeom prst="rect">
            <a:avLst/>
          </a:prstGeom>
          <a:solidFill>
            <a:schemeClr val="accent6"/>
          </a:solidFill>
        </p:spPr>
        <p:txBody>
          <a:bodyPr spcFirstLastPara="1" wrap="square" lIns="182875" tIns="91425" rIns="182875" bIns="91425" anchor="b" anchorCtr="0">
            <a:noAutofit/>
          </a:bodyPr>
          <a:lstStyle>
            <a:lvl1pPr lvl="0" algn="ctr" rtl="0">
              <a:spcBef>
                <a:spcPts val="0"/>
              </a:spcBef>
              <a:spcAft>
                <a:spcPts val="0"/>
              </a:spcAft>
              <a:buClr>
                <a:schemeClr val="lt1"/>
              </a:buClr>
              <a:buSzPts val="5000"/>
              <a:buNone/>
              <a:defRPr sz="5000">
                <a:solidFill>
                  <a:schemeClr val="lt1"/>
                </a:solidFill>
              </a:defRPr>
            </a:lvl1pPr>
            <a:lvl2pPr lvl="1" algn="ctr" rtl="0">
              <a:spcBef>
                <a:spcPts val="0"/>
              </a:spcBef>
              <a:spcAft>
                <a:spcPts val="0"/>
              </a:spcAft>
              <a:buClr>
                <a:schemeClr val="lt1"/>
              </a:buClr>
              <a:buSzPts val="5200"/>
              <a:buNone/>
              <a:defRPr sz="5200">
                <a:solidFill>
                  <a:schemeClr val="lt1"/>
                </a:solidFill>
              </a:defRPr>
            </a:lvl2pPr>
            <a:lvl3pPr lvl="2" algn="ctr" rtl="0">
              <a:spcBef>
                <a:spcPts val="0"/>
              </a:spcBef>
              <a:spcAft>
                <a:spcPts val="0"/>
              </a:spcAft>
              <a:buClr>
                <a:schemeClr val="lt1"/>
              </a:buClr>
              <a:buSzPts val="5200"/>
              <a:buNone/>
              <a:defRPr sz="5200">
                <a:solidFill>
                  <a:schemeClr val="lt1"/>
                </a:solidFill>
              </a:defRPr>
            </a:lvl3pPr>
            <a:lvl4pPr lvl="3" algn="ctr" rtl="0">
              <a:spcBef>
                <a:spcPts val="0"/>
              </a:spcBef>
              <a:spcAft>
                <a:spcPts val="0"/>
              </a:spcAft>
              <a:buClr>
                <a:schemeClr val="lt1"/>
              </a:buClr>
              <a:buSzPts val="5200"/>
              <a:buNone/>
              <a:defRPr sz="5200">
                <a:solidFill>
                  <a:schemeClr val="lt1"/>
                </a:solidFill>
              </a:defRPr>
            </a:lvl4pPr>
            <a:lvl5pPr lvl="4" algn="ctr" rtl="0">
              <a:spcBef>
                <a:spcPts val="0"/>
              </a:spcBef>
              <a:spcAft>
                <a:spcPts val="0"/>
              </a:spcAft>
              <a:buClr>
                <a:schemeClr val="lt1"/>
              </a:buClr>
              <a:buSzPts val="5200"/>
              <a:buNone/>
              <a:defRPr sz="5200">
                <a:solidFill>
                  <a:schemeClr val="lt1"/>
                </a:solidFill>
              </a:defRPr>
            </a:lvl5pPr>
            <a:lvl6pPr lvl="5" algn="ctr" rtl="0">
              <a:spcBef>
                <a:spcPts val="0"/>
              </a:spcBef>
              <a:spcAft>
                <a:spcPts val="0"/>
              </a:spcAft>
              <a:buClr>
                <a:schemeClr val="lt1"/>
              </a:buClr>
              <a:buSzPts val="5200"/>
              <a:buNone/>
              <a:defRPr sz="5200">
                <a:solidFill>
                  <a:schemeClr val="lt1"/>
                </a:solidFill>
              </a:defRPr>
            </a:lvl6pPr>
            <a:lvl7pPr lvl="6" algn="ctr" rtl="0">
              <a:spcBef>
                <a:spcPts val="0"/>
              </a:spcBef>
              <a:spcAft>
                <a:spcPts val="0"/>
              </a:spcAft>
              <a:buClr>
                <a:schemeClr val="lt1"/>
              </a:buClr>
              <a:buSzPts val="5200"/>
              <a:buNone/>
              <a:defRPr sz="5200">
                <a:solidFill>
                  <a:schemeClr val="lt1"/>
                </a:solidFill>
              </a:defRPr>
            </a:lvl7pPr>
            <a:lvl8pPr lvl="7" algn="ctr" rtl="0">
              <a:spcBef>
                <a:spcPts val="0"/>
              </a:spcBef>
              <a:spcAft>
                <a:spcPts val="0"/>
              </a:spcAft>
              <a:buClr>
                <a:schemeClr val="lt1"/>
              </a:buClr>
              <a:buSzPts val="5200"/>
              <a:buNone/>
              <a:defRPr sz="5200">
                <a:solidFill>
                  <a:schemeClr val="lt1"/>
                </a:solidFill>
              </a:defRPr>
            </a:lvl8pPr>
            <a:lvl9pPr lvl="8" algn="ctr" rtl="0">
              <a:spcBef>
                <a:spcPts val="0"/>
              </a:spcBef>
              <a:spcAft>
                <a:spcPts val="0"/>
              </a:spcAft>
              <a:buClr>
                <a:schemeClr val="lt1"/>
              </a:buClr>
              <a:buSzPts val="5200"/>
              <a:buNone/>
              <a:defRPr sz="5200">
                <a:solidFill>
                  <a:schemeClr val="lt1"/>
                </a:solidFill>
              </a:defRPr>
            </a:lvl9pPr>
          </a:lstStyle>
          <a:p>
            <a:endParaRPr/>
          </a:p>
        </p:txBody>
      </p:sp>
      <p:sp>
        <p:nvSpPr>
          <p:cNvPr id="21" name="Google Shape;21;p4"/>
          <p:cNvSpPr txBox="1">
            <a:spLocks noGrp="1"/>
          </p:cNvSpPr>
          <p:nvPr>
            <p:ph type="subTitle" idx="1"/>
          </p:nvPr>
        </p:nvSpPr>
        <p:spPr>
          <a:xfrm>
            <a:off x="0" y="3017520"/>
            <a:ext cx="9144000" cy="914400"/>
          </a:xfrm>
          <a:prstGeom prst="rect">
            <a:avLst/>
          </a:prstGeom>
        </p:spPr>
        <p:txBody>
          <a:bodyPr spcFirstLastPara="1" wrap="square" lIns="182875" tIns="182875" rIns="182875" bIns="182875" anchor="ctr" anchorCtr="0">
            <a:noAutofit/>
          </a:bodyPr>
          <a:lstStyle>
            <a:lvl1pPr lvl="0" algn="ctr" rtl="0">
              <a:lnSpc>
                <a:spcPct val="100000"/>
              </a:lnSpc>
              <a:spcBef>
                <a:spcPts val="0"/>
              </a:spcBef>
              <a:spcAft>
                <a:spcPts val="0"/>
              </a:spcAft>
              <a:buSzPts val="2500"/>
              <a:buNone/>
              <a:defRPr sz="25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2" name="Google Shape;22;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 name="Google Shape;13;p2">
            <a:extLst>
              <a:ext uri="{FF2B5EF4-FFF2-40B4-BE49-F238E27FC236}">
                <a16:creationId xmlns:a16="http://schemas.microsoft.com/office/drawing/2014/main" id="{B9748B16-67CC-95E3-58DD-0CEB179564CD}"/>
              </a:ext>
            </a:extLst>
          </p:cNvPr>
          <p:cNvPicPr preferRelativeResize="0"/>
          <p:nvPr userDrawn="1"/>
        </p:nvPicPr>
        <p:blipFill>
          <a:blip r:embed="rId2"/>
          <a:srcRect/>
          <a:stretch/>
        </p:blipFill>
        <p:spPr>
          <a:xfrm>
            <a:off x="4229100" y="4229100"/>
            <a:ext cx="685800" cy="685800"/>
          </a:xfrm>
          <a:prstGeom prst="rect">
            <a:avLst/>
          </a:prstGeom>
          <a:noFill/>
          <a:ln>
            <a:noFill/>
          </a:ln>
        </p:spPr>
      </p:pic>
    </p:spTree>
    <p:extLst>
      <p:ext uri="{BB962C8B-B14F-4D97-AF65-F5344CB8AC3E}">
        <p14:creationId xmlns:p14="http://schemas.microsoft.com/office/powerpoint/2010/main" val="39719432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1"/>
        </a:solidFill>
        <a:effectLst/>
      </p:bgPr>
    </p:bg>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0" y="1657350"/>
            <a:ext cx="9144000" cy="1828800"/>
          </a:xfrm>
          <a:prstGeom prst="rect">
            <a:avLst/>
          </a:prstGeom>
        </p:spPr>
        <p:txBody>
          <a:bodyPr spcFirstLastPara="1" wrap="square" lIns="182875" tIns="91425" rIns="182875" bIns="91425" anchor="ctr" anchorCtr="0">
            <a:noAutofit/>
          </a:bodyPr>
          <a:lstStyle>
            <a:lvl1pPr lvl="0" algn="ctr">
              <a:spcBef>
                <a:spcPts val="0"/>
              </a:spcBef>
              <a:spcAft>
                <a:spcPts val="0"/>
              </a:spcAft>
              <a:buClr>
                <a:schemeClr val="lt2"/>
              </a:buClr>
              <a:buSzPts val="5000"/>
              <a:buNone/>
              <a:defRPr sz="5000" b="1">
                <a:solidFill>
                  <a:schemeClr val="lt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6" name="Google Shape;26;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 name="Google Shape;13;p2">
            <a:extLst>
              <a:ext uri="{FF2B5EF4-FFF2-40B4-BE49-F238E27FC236}">
                <a16:creationId xmlns:a16="http://schemas.microsoft.com/office/drawing/2014/main" id="{B2BE245C-E425-2C94-C017-EB2D13F0F414}"/>
              </a:ext>
            </a:extLst>
          </p:cNvPr>
          <p:cNvPicPr preferRelativeResize="0"/>
          <p:nvPr userDrawn="1"/>
        </p:nvPicPr>
        <p:blipFill>
          <a:blip r:embed="rId2"/>
          <a:srcRect/>
          <a:stretch/>
        </p:blipFill>
        <p:spPr>
          <a:xfrm>
            <a:off x="4229100" y="4229100"/>
            <a:ext cx="685800" cy="6858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1">
  <p:cSld name="SECTION_HEADER_1">
    <p:bg>
      <p:bgPr>
        <a:solidFill>
          <a:schemeClr val="lt1"/>
        </a:solidFill>
        <a:effectLst/>
      </p:bgPr>
    </p:bg>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0" y="1657350"/>
            <a:ext cx="9144000" cy="1828800"/>
          </a:xfrm>
          <a:prstGeom prst="rect">
            <a:avLst/>
          </a:prstGeom>
        </p:spPr>
        <p:txBody>
          <a:bodyPr spcFirstLastPara="1" wrap="square" lIns="182875" tIns="91425" rIns="182875" bIns="91425" anchor="ctr" anchorCtr="0">
            <a:noAutofit/>
          </a:bodyPr>
          <a:lstStyle>
            <a:lvl1pPr lvl="0" algn="ctr" rtl="0">
              <a:spcBef>
                <a:spcPts val="0"/>
              </a:spcBef>
              <a:spcAft>
                <a:spcPts val="0"/>
              </a:spcAft>
              <a:buClr>
                <a:schemeClr val="dk2"/>
              </a:buClr>
              <a:buSzPts val="5000"/>
              <a:buNone/>
              <a:defRPr sz="5000" b="1">
                <a:solidFill>
                  <a:schemeClr val="dk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 name="Google Shape;13;p2">
            <a:extLst>
              <a:ext uri="{FF2B5EF4-FFF2-40B4-BE49-F238E27FC236}">
                <a16:creationId xmlns:a16="http://schemas.microsoft.com/office/drawing/2014/main" id="{B16A259A-CEEF-3763-7AC3-AFFCAD7940F0}"/>
              </a:ext>
            </a:extLst>
          </p:cNvPr>
          <p:cNvPicPr preferRelativeResize="0"/>
          <p:nvPr userDrawn="1"/>
        </p:nvPicPr>
        <p:blipFill>
          <a:blip r:embed="rId2"/>
          <a:srcRect/>
          <a:stretch/>
        </p:blipFill>
        <p:spPr>
          <a:xfrm>
            <a:off x="4229100" y="4229100"/>
            <a:ext cx="685800" cy="6858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1 1">
  <p:cSld name="SECTION_HEADER_1_1">
    <p:bg>
      <p:bgPr>
        <a:solidFill>
          <a:schemeClr val="dk2"/>
        </a:solidFill>
        <a:effectLst/>
      </p:bgPr>
    </p:bg>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0" y="1657350"/>
            <a:ext cx="9144000" cy="1828800"/>
          </a:xfrm>
          <a:prstGeom prst="rect">
            <a:avLst/>
          </a:prstGeom>
        </p:spPr>
        <p:txBody>
          <a:bodyPr spcFirstLastPara="1" wrap="square" lIns="182875" tIns="91425" rIns="182875" bIns="91425" anchor="ctr" anchorCtr="0">
            <a:noAutofit/>
          </a:bodyPr>
          <a:lstStyle>
            <a:lvl1pPr lvl="0" algn="ctr" rtl="0">
              <a:spcBef>
                <a:spcPts val="0"/>
              </a:spcBef>
              <a:spcAft>
                <a:spcPts val="0"/>
              </a:spcAft>
              <a:buClr>
                <a:schemeClr val="lt1"/>
              </a:buClr>
              <a:buSzPts val="5000"/>
              <a:buNone/>
              <a:defRPr sz="5000" b="1">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37" name="Google Shape;37;p8"/>
          <p:cNvPicPr preferRelativeResize="0"/>
          <p:nvPr/>
        </p:nvPicPr>
        <p:blipFill>
          <a:blip r:embed="rId2"/>
          <a:srcRect/>
          <a:stretch/>
        </p:blipFill>
        <p:spPr>
          <a:xfrm>
            <a:off x="4229100" y="4229100"/>
            <a:ext cx="685800" cy="6858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ubtitle, Body" type="tx" preserve="1">
  <p:cSld name="1_Title, Subtitle, Body">
    <p:bg>
      <p:bgPr>
        <a:blipFill dpi="0" rotWithShape="1">
          <a:blip r:embed="rId2">
            <a:lum/>
          </a:blip>
          <a:srcRect/>
          <a:stretch>
            <a:fillRect/>
          </a:stretch>
        </a:blip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63" name="Google Shape;63;p14"/>
          <p:cNvPicPr preferRelativeResize="0"/>
          <p:nvPr/>
        </p:nvPicPr>
        <p:blipFill>
          <a:blip r:embed="rId3"/>
          <a:srcRect/>
          <a:stretch/>
        </p:blipFill>
        <p:spPr>
          <a:xfrm>
            <a:off x="4114800" y="4152900"/>
            <a:ext cx="914400" cy="914400"/>
          </a:xfrm>
          <a:prstGeom prst="rect">
            <a:avLst/>
          </a:prstGeom>
          <a:noFill/>
          <a:ln>
            <a:noFill/>
          </a:ln>
        </p:spPr>
      </p:pic>
      <p:sp>
        <p:nvSpPr>
          <p:cNvPr id="64" name="Google Shape;64;p14"/>
          <p:cNvSpPr txBox="1">
            <a:spLocks noGrp="1"/>
          </p:cNvSpPr>
          <p:nvPr>
            <p:ph type="title"/>
          </p:nvPr>
        </p:nvSpPr>
        <p:spPr>
          <a:xfrm>
            <a:off x="402300" y="1866150"/>
            <a:ext cx="8229600" cy="685800"/>
          </a:xfrm>
          <a:prstGeom prst="rect">
            <a:avLst/>
          </a:prstGeom>
        </p:spPr>
        <p:txBody>
          <a:bodyPr spcFirstLastPara="1" wrap="square" lIns="182875" tIns="91425" rIns="182875" bIns="91425" anchor="ctr" anchorCtr="0">
            <a:noAutofit/>
          </a:bodyPr>
          <a:lstStyle>
            <a:lvl1pPr lvl="0" algn="ctr">
              <a:spcBef>
                <a:spcPts val="0"/>
              </a:spcBef>
              <a:spcAft>
                <a:spcPts val="0"/>
              </a:spcAft>
              <a:buClr>
                <a:schemeClr val="dk2"/>
              </a:buClr>
              <a:buSzPts val="3300"/>
              <a:buNone/>
              <a:defRPr sz="3500" b="1">
                <a:solidFill>
                  <a:schemeClr val="dk2"/>
                </a:solidFi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65" name="Google Shape;65;p14"/>
          <p:cNvSpPr txBox="1">
            <a:spLocks noGrp="1"/>
          </p:cNvSpPr>
          <p:nvPr>
            <p:ph type="subTitle" idx="1"/>
          </p:nvPr>
        </p:nvSpPr>
        <p:spPr>
          <a:xfrm>
            <a:off x="402300" y="2551950"/>
            <a:ext cx="8229600" cy="457200"/>
          </a:xfrm>
          <a:prstGeom prst="rect">
            <a:avLst/>
          </a:prstGeom>
        </p:spPr>
        <p:txBody>
          <a:bodyPr spcFirstLastPara="1" wrap="square" lIns="182875" tIns="182875" rIns="182875" bIns="182875" anchor="ctr" anchorCtr="0">
            <a:noAutofit/>
          </a:bodyPr>
          <a:lstStyle>
            <a:lvl1pPr lvl="0" algn="ctr">
              <a:spcBef>
                <a:spcPts val="0"/>
              </a:spcBef>
              <a:spcAft>
                <a:spcPts val="0"/>
              </a:spcAft>
              <a:buSzPts val="2000"/>
              <a:buNone/>
              <a:defRPr sz="2000"/>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Tree>
    <p:extLst>
      <p:ext uri="{BB962C8B-B14F-4D97-AF65-F5344CB8AC3E}">
        <p14:creationId xmlns:p14="http://schemas.microsoft.com/office/powerpoint/2010/main" val="3180410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1 1 1">
  <p:cSld name="SECTION_HEADER_1_1_1">
    <p:bg>
      <p:bgPr>
        <a:solidFill>
          <a:schemeClr val="lt2"/>
        </a:solidFill>
        <a:effectLst/>
      </p:bgPr>
    </p:bg>
    <p:spTree>
      <p:nvGrpSpPr>
        <p:cNvPr id="1" name="Shape 38"/>
        <p:cNvGrpSpPr/>
        <p:nvPr/>
      </p:nvGrpSpPr>
      <p:grpSpPr>
        <a:xfrm>
          <a:off x="0" y="0"/>
          <a:ext cx="0" cy="0"/>
          <a:chOff x="0" y="0"/>
          <a:chExt cx="0" cy="0"/>
        </a:xfrm>
      </p:grpSpPr>
      <p:sp>
        <p:nvSpPr>
          <p:cNvPr id="39" name="Google Shape;39;p9"/>
          <p:cNvSpPr txBox="1">
            <a:spLocks noGrp="1"/>
          </p:cNvSpPr>
          <p:nvPr>
            <p:ph type="title"/>
          </p:nvPr>
        </p:nvSpPr>
        <p:spPr>
          <a:xfrm>
            <a:off x="0" y="1657350"/>
            <a:ext cx="9144000" cy="1828800"/>
          </a:xfrm>
          <a:prstGeom prst="rect">
            <a:avLst/>
          </a:prstGeom>
        </p:spPr>
        <p:txBody>
          <a:bodyPr spcFirstLastPara="1" wrap="square" lIns="182875" tIns="91425" rIns="182875" bIns="91425" anchor="ctr" anchorCtr="0">
            <a:noAutofit/>
          </a:bodyPr>
          <a:lstStyle>
            <a:lvl1pPr lvl="0" algn="ctr" rtl="0">
              <a:spcBef>
                <a:spcPts val="0"/>
              </a:spcBef>
              <a:spcAft>
                <a:spcPts val="0"/>
              </a:spcAft>
              <a:buClr>
                <a:schemeClr val="lt1"/>
              </a:buClr>
              <a:buSzPts val="5000"/>
              <a:buNone/>
              <a:defRPr sz="5000" b="1">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2" name="Google Shape;37;p8">
            <a:extLst>
              <a:ext uri="{FF2B5EF4-FFF2-40B4-BE49-F238E27FC236}">
                <a16:creationId xmlns:a16="http://schemas.microsoft.com/office/drawing/2014/main" id="{EC7B8EBE-081F-B061-B323-5E4A3D204B31}"/>
              </a:ext>
            </a:extLst>
          </p:cNvPr>
          <p:cNvPicPr preferRelativeResize="0"/>
          <p:nvPr userDrawn="1"/>
        </p:nvPicPr>
        <p:blipFill>
          <a:blip r:embed="rId2"/>
          <a:srcRect/>
          <a:stretch/>
        </p:blipFill>
        <p:spPr>
          <a:xfrm>
            <a:off x="4229100" y="4229100"/>
            <a:ext cx="685800" cy="6858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1 1 1 1">
  <p:cSld name="SECTION_HEADER_1_1_1_1">
    <p:bg>
      <p:bgPr>
        <a:solidFill>
          <a:schemeClr val="accent4"/>
        </a:solidFill>
        <a:effectLst/>
      </p:bgPr>
    </p:bg>
    <p:spTree>
      <p:nvGrpSpPr>
        <p:cNvPr id="1" name="Shape 42"/>
        <p:cNvGrpSpPr/>
        <p:nvPr/>
      </p:nvGrpSpPr>
      <p:grpSpPr>
        <a:xfrm>
          <a:off x="0" y="0"/>
          <a:ext cx="0" cy="0"/>
          <a:chOff x="0" y="0"/>
          <a:chExt cx="0" cy="0"/>
        </a:xfrm>
      </p:grpSpPr>
      <p:sp>
        <p:nvSpPr>
          <p:cNvPr id="43" name="Google Shape;43;p10"/>
          <p:cNvSpPr txBox="1">
            <a:spLocks noGrp="1"/>
          </p:cNvSpPr>
          <p:nvPr>
            <p:ph type="title"/>
          </p:nvPr>
        </p:nvSpPr>
        <p:spPr>
          <a:xfrm>
            <a:off x="0" y="1657350"/>
            <a:ext cx="9144000" cy="1828800"/>
          </a:xfrm>
          <a:prstGeom prst="rect">
            <a:avLst/>
          </a:prstGeom>
        </p:spPr>
        <p:txBody>
          <a:bodyPr spcFirstLastPara="1" wrap="square" lIns="182875" tIns="91425" rIns="182875" bIns="91425" anchor="ctr" anchorCtr="0">
            <a:noAutofit/>
          </a:bodyPr>
          <a:lstStyle>
            <a:lvl1pPr lvl="0" algn="ctr" rtl="0">
              <a:spcBef>
                <a:spcPts val="0"/>
              </a:spcBef>
              <a:spcAft>
                <a:spcPts val="0"/>
              </a:spcAft>
              <a:buClr>
                <a:schemeClr val="lt1"/>
              </a:buClr>
              <a:buSzPts val="5000"/>
              <a:buNone/>
              <a:defRPr sz="5000" b="1">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4" name="Google Shape;4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2" name="Google Shape;37;p8">
            <a:extLst>
              <a:ext uri="{FF2B5EF4-FFF2-40B4-BE49-F238E27FC236}">
                <a16:creationId xmlns:a16="http://schemas.microsoft.com/office/drawing/2014/main" id="{1961302B-DF9C-3FA1-BEB5-7C44F13DC025}"/>
              </a:ext>
            </a:extLst>
          </p:cNvPr>
          <p:cNvPicPr preferRelativeResize="0"/>
          <p:nvPr userDrawn="1"/>
        </p:nvPicPr>
        <p:blipFill>
          <a:blip r:embed="rId2"/>
          <a:srcRect/>
          <a:stretch/>
        </p:blipFill>
        <p:spPr>
          <a:xfrm>
            <a:off x="4229100" y="4229100"/>
            <a:ext cx="685800" cy="6858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1 1 1 1" preserve="1">
  <p:cSld name="1_Section header 1 1 1 1">
    <p:bg>
      <p:bgPr>
        <a:solidFill>
          <a:schemeClr val="accent6"/>
        </a:solidFill>
        <a:effectLst/>
      </p:bgPr>
    </p:bg>
    <p:spTree>
      <p:nvGrpSpPr>
        <p:cNvPr id="1" name="Shape 42"/>
        <p:cNvGrpSpPr/>
        <p:nvPr/>
      </p:nvGrpSpPr>
      <p:grpSpPr>
        <a:xfrm>
          <a:off x="0" y="0"/>
          <a:ext cx="0" cy="0"/>
          <a:chOff x="0" y="0"/>
          <a:chExt cx="0" cy="0"/>
        </a:xfrm>
      </p:grpSpPr>
      <p:sp>
        <p:nvSpPr>
          <p:cNvPr id="43" name="Google Shape;43;p10"/>
          <p:cNvSpPr txBox="1">
            <a:spLocks noGrp="1"/>
          </p:cNvSpPr>
          <p:nvPr>
            <p:ph type="title"/>
          </p:nvPr>
        </p:nvSpPr>
        <p:spPr>
          <a:xfrm>
            <a:off x="0" y="1657350"/>
            <a:ext cx="9144000" cy="1828800"/>
          </a:xfrm>
          <a:prstGeom prst="rect">
            <a:avLst/>
          </a:prstGeom>
        </p:spPr>
        <p:txBody>
          <a:bodyPr spcFirstLastPara="1" wrap="square" lIns="182875" tIns="91425" rIns="182875" bIns="91425" anchor="ctr" anchorCtr="0">
            <a:noAutofit/>
          </a:bodyPr>
          <a:lstStyle>
            <a:lvl1pPr lvl="0" algn="ctr" rtl="0">
              <a:spcBef>
                <a:spcPts val="0"/>
              </a:spcBef>
              <a:spcAft>
                <a:spcPts val="0"/>
              </a:spcAft>
              <a:buClr>
                <a:schemeClr val="lt1"/>
              </a:buClr>
              <a:buSzPts val="5000"/>
              <a:buNone/>
              <a:defRPr sz="5000" b="1">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4" name="Google Shape;4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2" name="Google Shape;37;p8">
            <a:extLst>
              <a:ext uri="{FF2B5EF4-FFF2-40B4-BE49-F238E27FC236}">
                <a16:creationId xmlns:a16="http://schemas.microsoft.com/office/drawing/2014/main" id="{1961302B-DF9C-3FA1-BEB5-7C44F13DC025}"/>
              </a:ext>
            </a:extLst>
          </p:cNvPr>
          <p:cNvPicPr preferRelativeResize="0"/>
          <p:nvPr userDrawn="1"/>
        </p:nvPicPr>
        <p:blipFill>
          <a:blip r:embed="rId2"/>
          <a:srcRect/>
          <a:stretch/>
        </p:blipFill>
        <p:spPr>
          <a:xfrm>
            <a:off x="4229100" y="4229100"/>
            <a:ext cx="685800" cy="685800"/>
          </a:xfrm>
          <a:prstGeom prst="rect">
            <a:avLst/>
          </a:prstGeom>
          <a:noFill/>
          <a:ln>
            <a:noFill/>
          </a:ln>
        </p:spPr>
      </p:pic>
    </p:spTree>
    <p:extLst>
      <p:ext uri="{BB962C8B-B14F-4D97-AF65-F5344CB8AC3E}">
        <p14:creationId xmlns:p14="http://schemas.microsoft.com/office/powerpoint/2010/main" val="1883468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1 1 1 1 1">
  <p:cSld name="SECTION_HEADER_1_1_1_1_1">
    <p:bg>
      <p:bgPr>
        <a:solidFill>
          <a:schemeClr val="dk2"/>
        </a:solidFill>
        <a:effectLst/>
      </p:bgPr>
    </p:bg>
    <p:spTree>
      <p:nvGrpSpPr>
        <p:cNvPr id="1" name="Shape 46"/>
        <p:cNvGrpSpPr/>
        <p:nvPr/>
      </p:nvGrpSpPr>
      <p:grpSpPr>
        <a:xfrm>
          <a:off x="0" y="0"/>
          <a:ext cx="0" cy="0"/>
          <a:chOff x="0" y="0"/>
          <a:chExt cx="0" cy="0"/>
        </a:xfrm>
      </p:grpSpPr>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48" name="Google Shape;48;p11"/>
          <p:cNvSpPr/>
          <p:nvPr/>
        </p:nvSpPr>
        <p:spPr>
          <a:xfrm>
            <a:off x="1828800" y="426725"/>
            <a:ext cx="5486400" cy="3657600"/>
          </a:xfrm>
          <a:prstGeom prst="wedgeRoundRectCallout">
            <a:avLst>
              <a:gd name="adj1" fmla="val -21342"/>
              <a:gd name="adj2" fmla="val 70813"/>
              <a:gd name="adj3" fmla="val 0"/>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000">
              <a:solidFill>
                <a:schemeClr val="dk2"/>
              </a:solidFill>
              <a:latin typeface="Calibri"/>
              <a:ea typeface="Calibri"/>
              <a:cs typeface="Calibri"/>
              <a:sym typeface="Calibri"/>
            </a:endParaRPr>
          </a:p>
        </p:txBody>
      </p:sp>
      <p:sp>
        <p:nvSpPr>
          <p:cNvPr id="49" name="Google Shape;49;p11"/>
          <p:cNvSpPr txBox="1">
            <a:spLocks noGrp="1"/>
          </p:cNvSpPr>
          <p:nvPr>
            <p:ph type="subTitle" idx="1"/>
          </p:nvPr>
        </p:nvSpPr>
        <p:spPr>
          <a:xfrm>
            <a:off x="2116825" y="732675"/>
            <a:ext cx="4875000" cy="3126000"/>
          </a:xfrm>
          <a:prstGeom prst="rect">
            <a:avLst/>
          </a:prstGeom>
        </p:spPr>
        <p:txBody>
          <a:bodyPr spcFirstLastPara="1" wrap="square" lIns="182875" tIns="182875" rIns="182875" bIns="182875" anchor="ctr" anchorCtr="0">
            <a:noAutofit/>
          </a:bodyPr>
          <a:lstStyle>
            <a:lvl1pPr lvl="0" algn="ctr">
              <a:spcBef>
                <a:spcPts val="0"/>
              </a:spcBef>
              <a:spcAft>
                <a:spcPts val="0"/>
              </a:spcAft>
              <a:buClr>
                <a:schemeClr val="dk2"/>
              </a:buClr>
              <a:buSzPts val="2500"/>
              <a:buNone/>
              <a:defRPr sz="2500">
                <a:solidFill>
                  <a:schemeClr val="dk2"/>
                </a:solidFill>
              </a:defRPr>
            </a:lvl1pPr>
            <a:lvl2pPr lvl="1" algn="ctr">
              <a:spcBef>
                <a:spcPts val="0"/>
              </a:spcBef>
              <a:spcAft>
                <a:spcPts val="0"/>
              </a:spcAft>
              <a:buClr>
                <a:schemeClr val="dk2"/>
              </a:buClr>
              <a:buSzPts val="2500"/>
              <a:buNone/>
              <a:defRPr sz="2500">
                <a:solidFill>
                  <a:schemeClr val="dk2"/>
                </a:solidFill>
              </a:defRPr>
            </a:lvl2pPr>
            <a:lvl3pPr lvl="2" algn="ctr">
              <a:spcBef>
                <a:spcPts val="0"/>
              </a:spcBef>
              <a:spcAft>
                <a:spcPts val="0"/>
              </a:spcAft>
              <a:buClr>
                <a:schemeClr val="dk2"/>
              </a:buClr>
              <a:buSzPts val="2500"/>
              <a:buNone/>
              <a:defRPr sz="2500">
                <a:solidFill>
                  <a:schemeClr val="dk2"/>
                </a:solidFill>
              </a:defRPr>
            </a:lvl3pPr>
            <a:lvl4pPr lvl="3" algn="ctr">
              <a:spcBef>
                <a:spcPts val="0"/>
              </a:spcBef>
              <a:spcAft>
                <a:spcPts val="0"/>
              </a:spcAft>
              <a:buClr>
                <a:schemeClr val="dk2"/>
              </a:buClr>
              <a:buSzPts val="2500"/>
              <a:buNone/>
              <a:defRPr sz="2500">
                <a:solidFill>
                  <a:schemeClr val="dk2"/>
                </a:solidFill>
              </a:defRPr>
            </a:lvl4pPr>
            <a:lvl5pPr lvl="4" algn="ctr">
              <a:spcBef>
                <a:spcPts val="0"/>
              </a:spcBef>
              <a:spcAft>
                <a:spcPts val="0"/>
              </a:spcAft>
              <a:buClr>
                <a:schemeClr val="dk2"/>
              </a:buClr>
              <a:buSzPts val="2500"/>
              <a:buNone/>
              <a:defRPr sz="2500">
                <a:solidFill>
                  <a:schemeClr val="dk2"/>
                </a:solidFill>
              </a:defRPr>
            </a:lvl5pPr>
            <a:lvl6pPr lvl="5" algn="ctr">
              <a:spcBef>
                <a:spcPts val="0"/>
              </a:spcBef>
              <a:spcAft>
                <a:spcPts val="0"/>
              </a:spcAft>
              <a:buClr>
                <a:schemeClr val="dk2"/>
              </a:buClr>
              <a:buSzPts val="2500"/>
              <a:buNone/>
              <a:defRPr sz="2500">
                <a:solidFill>
                  <a:schemeClr val="dk2"/>
                </a:solidFill>
              </a:defRPr>
            </a:lvl6pPr>
            <a:lvl7pPr lvl="6" algn="ctr">
              <a:spcBef>
                <a:spcPts val="0"/>
              </a:spcBef>
              <a:spcAft>
                <a:spcPts val="0"/>
              </a:spcAft>
              <a:buClr>
                <a:schemeClr val="dk2"/>
              </a:buClr>
              <a:buSzPts val="2500"/>
              <a:buNone/>
              <a:defRPr sz="2500">
                <a:solidFill>
                  <a:schemeClr val="dk2"/>
                </a:solidFill>
              </a:defRPr>
            </a:lvl7pPr>
            <a:lvl8pPr lvl="7" algn="ctr">
              <a:spcBef>
                <a:spcPts val="0"/>
              </a:spcBef>
              <a:spcAft>
                <a:spcPts val="0"/>
              </a:spcAft>
              <a:buClr>
                <a:schemeClr val="dk2"/>
              </a:buClr>
              <a:buSzPts val="2500"/>
              <a:buNone/>
              <a:defRPr sz="2500">
                <a:solidFill>
                  <a:schemeClr val="dk2"/>
                </a:solidFill>
              </a:defRPr>
            </a:lvl8pPr>
            <a:lvl9pPr lvl="8" algn="ctr">
              <a:spcBef>
                <a:spcPts val="0"/>
              </a:spcBef>
              <a:spcAft>
                <a:spcPts val="0"/>
              </a:spcAft>
              <a:buClr>
                <a:schemeClr val="dk2"/>
              </a:buClr>
              <a:buSzPts val="2500"/>
              <a:buNone/>
              <a:defRPr sz="2500">
                <a:solidFill>
                  <a:schemeClr val="dk2"/>
                </a:solidFill>
              </a:defRPr>
            </a:lvl9pPr>
          </a:lstStyle>
          <a:p>
            <a:endParaRPr/>
          </a:p>
        </p:txBody>
      </p:sp>
      <p:pic>
        <p:nvPicPr>
          <p:cNvPr id="50" name="Google Shape;50;p11"/>
          <p:cNvPicPr preferRelativeResize="0"/>
          <p:nvPr/>
        </p:nvPicPr>
        <p:blipFill>
          <a:blip r:embed="rId2"/>
          <a:srcRect/>
          <a:stretch/>
        </p:blipFill>
        <p:spPr>
          <a:xfrm>
            <a:off x="8534400" y="152400"/>
            <a:ext cx="457200" cy="4572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1 1 1 1 1 1">
  <p:cSld name="SECTION_HEADER_1_1_1_1_1_1">
    <p:bg>
      <p:bgPr>
        <a:solidFill>
          <a:schemeClr val="lt2"/>
        </a:solidFill>
        <a:effectLst/>
      </p:bgPr>
    </p:bg>
    <p:spTree>
      <p:nvGrpSpPr>
        <p:cNvPr id="1" name="Shape 51"/>
        <p:cNvGrpSpPr/>
        <p:nvPr/>
      </p:nvGrpSpPr>
      <p:grpSpPr>
        <a:xfrm>
          <a:off x="0" y="0"/>
          <a:ext cx="0" cy="0"/>
          <a:chOff x="0" y="0"/>
          <a:chExt cx="0" cy="0"/>
        </a:xfrm>
      </p:grpSpPr>
      <p:sp>
        <p:nvSpPr>
          <p:cNvPr id="52" name="Google Shape;52;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53" name="Google Shape;53;p12"/>
          <p:cNvSpPr/>
          <p:nvPr/>
        </p:nvSpPr>
        <p:spPr>
          <a:xfrm>
            <a:off x="1828800" y="426725"/>
            <a:ext cx="5486400" cy="3657600"/>
          </a:xfrm>
          <a:prstGeom prst="wedgeRoundRectCallout">
            <a:avLst>
              <a:gd name="adj1" fmla="val -21342"/>
              <a:gd name="adj2" fmla="val 70813"/>
              <a:gd name="adj3" fmla="val 0"/>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000">
              <a:solidFill>
                <a:schemeClr val="dk2"/>
              </a:solidFill>
              <a:latin typeface="Calibri"/>
              <a:ea typeface="Calibri"/>
              <a:cs typeface="Calibri"/>
              <a:sym typeface="Calibri"/>
            </a:endParaRPr>
          </a:p>
        </p:txBody>
      </p:sp>
      <p:sp>
        <p:nvSpPr>
          <p:cNvPr id="54" name="Google Shape;54;p12"/>
          <p:cNvSpPr txBox="1">
            <a:spLocks noGrp="1"/>
          </p:cNvSpPr>
          <p:nvPr>
            <p:ph type="subTitle" idx="1"/>
          </p:nvPr>
        </p:nvSpPr>
        <p:spPr>
          <a:xfrm>
            <a:off x="2116825" y="732675"/>
            <a:ext cx="4875000" cy="3126000"/>
          </a:xfrm>
          <a:prstGeom prst="rect">
            <a:avLst/>
          </a:prstGeom>
        </p:spPr>
        <p:txBody>
          <a:bodyPr spcFirstLastPara="1" wrap="square" lIns="182875" tIns="182875" rIns="182875" bIns="182875" anchor="ctr" anchorCtr="0">
            <a:noAutofit/>
          </a:bodyPr>
          <a:lstStyle>
            <a:lvl1pPr lvl="0" algn="ctr" rtl="0">
              <a:spcBef>
                <a:spcPts val="0"/>
              </a:spcBef>
              <a:spcAft>
                <a:spcPts val="0"/>
              </a:spcAft>
              <a:buClr>
                <a:schemeClr val="lt2"/>
              </a:buClr>
              <a:buSzPts val="2500"/>
              <a:buNone/>
              <a:defRPr sz="2500">
                <a:solidFill>
                  <a:schemeClr val="lt2"/>
                </a:solidFill>
              </a:defRPr>
            </a:lvl1pPr>
            <a:lvl2pPr lvl="1" algn="ctr" rtl="0">
              <a:spcBef>
                <a:spcPts val="0"/>
              </a:spcBef>
              <a:spcAft>
                <a:spcPts val="0"/>
              </a:spcAft>
              <a:buClr>
                <a:schemeClr val="dk2"/>
              </a:buClr>
              <a:buSzPts val="2500"/>
              <a:buNone/>
              <a:defRPr sz="2500">
                <a:solidFill>
                  <a:schemeClr val="dk2"/>
                </a:solidFill>
              </a:defRPr>
            </a:lvl2pPr>
            <a:lvl3pPr lvl="2" algn="ctr" rtl="0">
              <a:spcBef>
                <a:spcPts val="0"/>
              </a:spcBef>
              <a:spcAft>
                <a:spcPts val="0"/>
              </a:spcAft>
              <a:buClr>
                <a:schemeClr val="dk2"/>
              </a:buClr>
              <a:buSzPts val="2500"/>
              <a:buNone/>
              <a:defRPr sz="2500">
                <a:solidFill>
                  <a:schemeClr val="dk2"/>
                </a:solidFill>
              </a:defRPr>
            </a:lvl3pPr>
            <a:lvl4pPr lvl="3" algn="ctr" rtl="0">
              <a:spcBef>
                <a:spcPts val="0"/>
              </a:spcBef>
              <a:spcAft>
                <a:spcPts val="0"/>
              </a:spcAft>
              <a:buClr>
                <a:schemeClr val="dk2"/>
              </a:buClr>
              <a:buSzPts val="2500"/>
              <a:buNone/>
              <a:defRPr sz="2500">
                <a:solidFill>
                  <a:schemeClr val="dk2"/>
                </a:solidFill>
              </a:defRPr>
            </a:lvl4pPr>
            <a:lvl5pPr lvl="4" algn="ctr" rtl="0">
              <a:spcBef>
                <a:spcPts val="0"/>
              </a:spcBef>
              <a:spcAft>
                <a:spcPts val="0"/>
              </a:spcAft>
              <a:buClr>
                <a:schemeClr val="dk2"/>
              </a:buClr>
              <a:buSzPts val="2500"/>
              <a:buNone/>
              <a:defRPr sz="2500">
                <a:solidFill>
                  <a:schemeClr val="dk2"/>
                </a:solidFill>
              </a:defRPr>
            </a:lvl5pPr>
            <a:lvl6pPr lvl="5" algn="ctr" rtl="0">
              <a:spcBef>
                <a:spcPts val="0"/>
              </a:spcBef>
              <a:spcAft>
                <a:spcPts val="0"/>
              </a:spcAft>
              <a:buClr>
                <a:schemeClr val="dk2"/>
              </a:buClr>
              <a:buSzPts val="2500"/>
              <a:buNone/>
              <a:defRPr sz="2500">
                <a:solidFill>
                  <a:schemeClr val="dk2"/>
                </a:solidFill>
              </a:defRPr>
            </a:lvl6pPr>
            <a:lvl7pPr lvl="6" algn="ctr" rtl="0">
              <a:spcBef>
                <a:spcPts val="0"/>
              </a:spcBef>
              <a:spcAft>
                <a:spcPts val="0"/>
              </a:spcAft>
              <a:buClr>
                <a:schemeClr val="dk2"/>
              </a:buClr>
              <a:buSzPts val="2500"/>
              <a:buNone/>
              <a:defRPr sz="2500">
                <a:solidFill>
                  <a:schemeClr val="dk2"/>
                </a:solidFill>
              </a:defRPr>
            </a:lvl7pPr>
            <a:lvl8pPr lvl="7" algn="ctr" rtl="0">
              <a:spcBef>
                <a:spcPts val="0"/>
              </a:spcBef>
              <a:spcAft>
                <a:spcPts val="0"/>
              </a:spcAft>
              <a:buClr>
                <a:schemeClr val="dk2"/>
              </a:buClr>
              <a:buSzPts val="2500"/>
              <a:buNone/>
              <a:defRPr sz="2500">
                <a:solidFill>
                  <a:schemeClr val="dk2"/>
                </a:solidFill>
              </a:defRPr>
            </a:lvl8pPr>
            <a:lvl9pPr lvl="8" algn="ctr" rtl="0">
              <a:spcBef>
                <a:spcPts val="0"/>
              </a:spcBef>
              <a:spcAft>
                <a:spcPts val="0"/>
              </a:spcAft>
              <a:buClr>
                <a:schemeClr val="dk2"/>
              </a:buClr>
              <a:buSzPts val="2500"/>
              <a:buNone/>
              <a:defRPr sz="2500">
                <a:solidFill>
                  <a:schemeClr val="dk2"/>
                </a:solidFill>
              </a:defRPr>
            </a:lvl9pPr>
          </a:lstStyle>
          <a:p>
            <a:endParaRPr/>
          </a:p>
        </p:txBody>
      </p:sp>
      <p:pic>
        <p:nvPicPr>
          <p:cNvPr id="2" name="Google Shape;50;p11">
            <a:extLst>
              <a:ext uri="{FF2B5EF4-FFF2-40B4-BE49-F238E27FC236}">
                <a16:creationId xmlns:a16="http://schemas.microsoft.com/office/drawing/2014/main" id="{BDA96910-E14B-1CFA-1EAA-54BA45A45CB1}"/>
              </a:ext>
            </a:extLst>
          </p:cNvPr>
          <p:cNvPicPr preferRelativeResize="0"/>
          <p:nvPr userDrawn="1"/>
        </p:nvPicPr>
        <p:blipFill>
          <a:blip r:embed="rId2"/>
          <a:srcRect/>
          <a:stretch/>
        </p:blipFill>
        <p:spPr>
          <a:xfrm>
            <a:off x="8534400" y="152400"/>
            <a:ext cx="457200" cy="4572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1 1 1 1 1 1 1">
  <p:cSld name="SECTION_HEADER_1_1_1_1_1_1_1">
    <p:bg>
      <p:bgPr>
        <a:solidFill>
          <a:schemeClr val="accent4"/>
        </a:solidFill>
        <a:effectLst/>
      </p:bgPr>
    </p:bg>
    <p:spTree>
      <p:nvGrpSpPr>
        <p:cNvPr id="1" name="Shape 56"/>
        <p:cNvGrpSpPr/>
        <p:nvPr/>
      </p:nvGrpSpPr>
      <p:grpSpPr>
        <a:xfrm>
          <a:off x="0" y="0"/>
          <a:ext cx="0" cy="0"/>
          <a:chOff x="0" y="0"/>
          <a:chExt cx="0" cy="0"/>
        </a:xfrm>
      </p:grpSpPr>
      <p:sp>
        <p:nvSpPr>
          <p:cNvPr id="57" name="Google Shape;57;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58" name="Google Shape;58;p13"/>
          <p:cNvSpPr/>
          <p:nvPr/>
        </p:nvSpPr>
        <p:spPr>
          <a:xfrm>
            <a:off x="1828800" y="426725"/>
            <a:ext cx="5486400" cy="3657600"/>
          </a:xfrm>
          <a:prstGeom prst="wedgeRoundRectCallout">
            <a:avLst>
              <a:gd name="adj1" fmla="val -21342"/>
              <a:gd name="adj2" fmla="val 70813"/>
              <a:gd name="adj3" fmla="val 0"/>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000">
              <a:solidFill>
                <a:schemeClr val="dk2"/>
              </a:solidFill>
              <a:latin typeface="Calibri"/>
              <a:ea typeface="Calibri"/>
              <a:cs typeface="Calibri"/>
              <a:sym typeface="Calibri"/>
            </a:endParaRPr>
          </a:p>
        </p:txBody>
      </p:sp>
      <p:sp>
        <p:nvSpPr>
          <p:cNvPr id="59" name="Google Shape;59;p13"/>
          <p:cNvSpPr txBox="1">
            <a:spLocks noGrp="1"/>
          </p:cNvSpPr>
          <p:nvPr>
            <p:ph type="subTitle" idx="1"/>
          </p:nvPr>
        </p:nvSpPr>
        <p:spPr>
          <a:xfrm>
            <a:off x="2116825" y="732675"/>
            <a:ext cx="4875000" cy="3126000"/>
          </a:xfrm>
          <a:prstGeom prst="rect">
            <a:avLst/>
          </a:prstGeom>
        </p:spPr>
        <p:txBody>
          <a:bodyPr spcFirstLastPara="1" wrap="square" lIns="182875" tIns="182875" rIns="182875" bIns="18287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pic>
        <p:nvPicPr>
          <p:cNvPr id="2" name="Google Shape;50;p11">
            <a:extLst>
              <a:ext uri="{FF2B5EF4-FFF2-40B4-BE49-F238E27FC236}">
                <a16:creationId xmlns:a16="http://schemas.microsoft.com/office/drawing/2014/main" id="{7601EDE4-1AE8-C25F-1B1F-6C0F7F49CE69}"/>
              </a:ext>
            </a:extLst>
          </p:cNvPr>
          <p:cNvPicPr preferRelativeResize="0"/>
          <p:nvPr userDrawn="1"/>
        </p:nvPicPr>
        <p:blipFill>
          <a:blip r:embed="rId2"/>
          <a:srcRect/>
          <a:stretch/>
        </p:blipFill>
        <p:spPr>
          <a:xfrm>
            <a:off x="8534400" y="152400"/>
            <a:ext cx="457200" cy="4572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1 1 1 1 1 1 1" preserve="1">
  <p:cSld name="1_Section header 1 1 1 1 1 1 1">
    <p:bg>
      <p:bgPr>
        <a:solidFill>
          <a:schemeClr val="accent6"/>
        </a:solidFill>
        <a:effectLst/>
      </p:bgPr>
    </p:bg>
    <p:spTree>
      <p:nvGrpSpPr>
        <p:cNvPr id="1" name="Shape 56"/>
        <p:cNvGrpSpPr/>
        <p:nvPr/>
      </p:nvGrpSpPr>
      <p:grpSpPr>
        <a:xfrm>
          <a:off x="0" y="0"/>
          <a:ext cx="0" cy="0"/>
          <a:chOff x="0" y="0"/>
          <a:chExt cx="0" cy="0"/>
        </a:xfrm>
      </p:grpSpPr>
      <p:sp>
        <p:nvSpPr>
          <p:cNvPr id="57" name="Google Shape;57;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58" name="Google Shape;58;p13"/>
          <p:cNvSpPr/>
          <p:nvPr/>
        </p:nvSpPr>
        <p:spPr>
          <a:xfrm>
            <a:off x="1828800" y="426725"/>
            <a:ext cx="5486400" cy="3657600"/>
          </a:xfrm>
          <a:prstGeom prst="wedgeRoundRectCallout">
            <a:avLst>
              <a:gd name="adj1" fmla="val -21342"/>
              <a:gd name="adj2" fmla="val 70813"/>
              <a:gd name="adj3" fmla="val 0"/>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000">
              <a:solidFill>
                <a:schemeClr val="dk2"/>
              </a:solidFill>
              <a:latin typeface="Calibri"/>
              <a:ea typeface="Calibri"/>
              <a:cs typeface="Calibri"/>
              <a:sym typeface="Calibri"/>
            </a:endParaRPr>
          </a:p>
        </p:txBody>
      </p:sp>
      <p:sp>
        <p:nvSpPr>
          <p:cNvPr id="59" name="Google Shape;59;p13"/>
          <p:cNvSpPr txBox="1">
            <a:spLocks noGrp="1"/>
          </p:cNvSpPr>
          <p:nvPr>
            <p:ph type="subTitle" idx="1"/>
          </p:nvPr>
        </p:nvSpPr>
        <p:spPr>
          <a:xfrm>
            <a:off x="2116825" y="732675"/>
            <a:ext cx="4875000" cy="3126000"/>
          </a:xfrm>
          <a:prstGeom prst="rect">
            <a:avLst/>
          </a:prstGeom>
        </p:spPr>
        <p:txBody>
          <a:bodyPr spcFirstLastPara="1" wrap="square" lIns="182875" tIns="182875" rIns="182875" bIns="18287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pic>
        <p:nvPicPr>
          <p:cNvPr id="2" name="Google Shape;50;p11">
            <a:extLst>
              <a:ext uri="{FF2B5EF4-FFF2-40B4-BE49-F238E27FC236}">
                <a16:creationId xmlns:a16="http://schemas.microsoft.com/office/drawing/2014/main" id="{7601EDE4-1AE8-C25F-1B1F-6C0F7F49CE69}"/>
              </a:ext>
            </a:extLst>
          </p:cNvPr>
          <p:cNvPicPr preferRelativeResize="0"/>
          <p:nvPr userDrawn="1"/>
        </p:nvPicPr>
        <p:blipFill>
          <a:blip r:embed="rId2"/>
          <a:srcRect/>
          <a:stretch/>
        </p:blipFill>
        <p:spPr>
          <a:xfrm>
            <a:off x="8534400" y="152400"/>
            <a:ext cx="457200" cy="457200"/>
          </a:xfrm>
          <a:prstGeom prst="rect">
            <a:avLst/>
          </a:prstGeom>
          <a:noFill/>
          <a:ln>
            <a:noFill/>
          </a:ln>
        </p:spPr>
      </p:pic>
    </p:spTree>
    <p:extLst>
      <p:ext uri="{BB962C8B-B14F-4D97-AF65-F5344CB8AC3E}">
        <p14:creationId xmlns:p14="http://schemas.microsoft.com/office/powerpoint/2010/main" val="991297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0" y="137160"/>
            <a:ext cx="9144000" cy="548700"/>
          </a:xfrm>
          <a:prstGeom prst="rect">
            <a:avLst/>
          </a:prstGeom>
        </p:spPr>
        <p:txBody>
          <a:bodyPr spcFirstLastPara="1" wrap="square" lIns="182875" tIns="91425" rIns="18287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0"/>
        <p:cNvGrpSpPr/>
        <p:nvPr/>
      </p:nvGrpSpPr>
      <p:grpSpPr>
        <a:xfrm>
          <a:off x="0" y="0"/>
          <a:ext cx="0" cy="0"/>
          <a:chOff x="0" y="0"/>
          <a:chExt cx="0" cy="0"/>
        </a:xfrm>
      </p:grpSpPr>
      <p:sp>
        <p:nvSpPr>
          <p:cNvPr id="101" name="Google Shape;101;p20"/>
          <p:cNvSpPr txBox="1">
            <a:spLocks noGrp="1"/>
          </p:cNvSpPr>
          <p:nvPr>
            <p:ph type="body" idx="1"/>
          </p:nvPr>
        </p:nvSpPr>
        <p:spPr>
          <a:xfrm>
            <a:off x="228600" y="4343400"/>
            <a:ext cx="5998800" cy="800100"/>
          </a:xfrm>
          <a:prstGeom prst="rect">
            <a:avLst/>
          </a:prstGeom>
        </p:spPr>
        <p:txBody>
          <a:bodyPr spcFirstLastPara="1" wrap="square" lIns="182875" tIns="182875" rIns="182875" bIns="182875" anchor="ctr" anchorCtr="0">
            <a:noAutofit/>
          </a:bodyPr>
          <a:lstStyle>
            <a:lvl1pPr marL="457200" lvl="0" indent="-228600">
              <a:lnSpc>
                <a:spcPct val="100000"/>
              </a:lnSpc>
              <a:spcBef>
                <a:spcPts val="0"/>
              </a:spcBef>
              <a:spcAft>
                <a:spcPts val="0"/>
              </a:spcAft>
              <a:buSzPts val="2100"/>
              <a:buNone/>
              <a:defRPr/>
            </a:lvl1pPr>
          </a:lstStyle>
          <a:p>
            <a:endParaRPr/>
          </a:p>
        </p:txBody>
      </p:sp>
      <p:sp>
        <p:nvSpPr>
          <p:cNvPr id="102" name="Google Shape;102;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3" name="Google Shape;103;p20"/>
          <p:cNvSpPr>
            <a:spLocks noGrp="1"/>
          </p:cNvSpPr>
          <p:nvPr>
            <p:ph type="pic" idx="2"/>
          </p:nvPr>
        </p:nvSpPr>
        <p:spPr>
          <a:xfrm>
            <a:off x="228600" y="228600"/>
            <a:ext cx="8686800" cy="4114800"/>
          </a:xfrm>
          <a:prstGeom prst="rect">
            <a:avLst/>
          </a:prstGeom>
          <a:noFill/>
          <a:ln>
            <a:noFill/>
          </a:ln>
          <a:effectLst>
            <a:outerShdw blurRad="57150" dist="19050" dir="5400000" algn="bl" rotWithShape="0">
              <a:srgbClr val="000000">
                <a:alpha val="50000"/>
              </a:srgbClr>
            </a:outerShdw>
          </a:effectLst>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aption 1">
  <p:cSld name="CAPTION_ONLY_1">
    <p:spTree>
      <p:nvGrpSpPr>
        <p:cNvPr id="1" name="Shape 104"/>
        <p:cNvGrpSpPr/>
        <p:nvPr/>
      </p:nvGrpSpPr>
      <p:grpSpPr>
        <a:xfrm>
          <a:off x="0" y="0"/>
          <a:ext cx="0" cy="0"/>
          <a:chOff x="0" y="0"/>
          <a:chExt cx="0" cy="0"/>
        </a:xfrm>
      </p:grpSpPr>
      <p:sp>
        <p:nvSpPr>
          <p:cNvPr id="105" name="Google Shape;105;p21"/>
          <p:cNvSpPr txBox="1">
            <a:spLocks noGrp="1"/>
          </p:cNvSpPr>
          <p:nvPr>
            <p:ph type="body" idx="1"/>
          </p:nvPr>
        </p:nvSpPr>
        <p:spPr>
          <a:xfrm>
            <a:off x="228600" y="4343400"/>
            <a:ext cx="4233600" cy="800100"/>
          </a:xfrm>
          <a:prstGeom prst="rect">
            <a:avLst/>
          </a:prstGeom>
        </p:spPr>
        <p:txBody>
          <a:bodyPr spcFirstLastPara="1" wrap="square" lIns="182875" tIns="182875" rIns="182875" bIns="182875" anchor="ctr" anchorCtr="0">
            <a:noAutofit/>
          </a:bodyPr>
          <a:lstStyle>
            <a:lvl1pPr marL="457200" lvl="0" indent="-228600" rtl="0">
              <a:lnSpc>
                <a:spcPct val="100000"/>
              </a:lnSpc>
              <a:spcBef>
                <a:spcPts val="0"/>
              </a:spcBef>
              <a:spcAft>
                <a:spcPts val="0"/>
              </a:spcAft>
              <a:buSzPts val="2100"/>
              <a:buNone/>
              <a:defRPr/>
            </a:lvl1pPr>
          </a:lstStyle>
          <a:p>
            <a:endParaRPr/>
          </a:p>
        </p:txBody>
      </p:sp>
      <p:sp>
        <p:nvSpPr>
          <p:cNvPr id="106" name="Google Shape;106;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07" name="Google Shape;107;p21"/>
          <p:cNvSpPr>
            <a:spLocks noGrp="1"/>
          </p:cNvSpPr>
          <p:nvPr>
            <p:ph type="pic" idx="2"/>
          </p:nvPr>
        </p:nvSpPr>
        <p:spPr>
          <a:xfrm>
            <a:off x="228600" y="228600"/>
            <a:ext cx="4231500" cy="4114800"/>
          </a:xfrm>
          <a:prstGeom prst="rect">
            <a:avLst/>
          </a:prstGeom>
          <a:noFill/>
          <a:ln>
            <a:noFill/>
          </a:ln>
          <a:effectLst>
            <a:outerShdw blurRad="57150" dist="19050" dir="5400000" algn="bl" rotWithShape="0">
              <a:srgbClr val="000000">
                <a:alpha val="50000"/>
              </a:srgbClr>
            </a:outerShdw>
          </a:effectLst>
        </p:spPr>
      </p:sp>
      <p:sp>
        <p:nvSpPr>
          <p:cNvPr id="108" name="Google Shape;108;p21"/>
          <p:cNvSpPr>
            <a:spLocks noGrp="1"/>
          </p:cNvSpPr>
          <p:nvPr>
            <p:ph type="pic" idx="3"/>
          </p:nvPr>
        </p:nvSpPr>
        <p:spPr>
          <a:xfrm>
            <a:off x="4686300" y="228600"/>
            <a:ext cx="4233600" cy="4114800"/>
          </a:xfrm>
          <a:prstGeom prst="rect">
            <a:avLst/>
          </a:prstGeom>
          <a:noFill/>
          <a:ln>
            <a:noFill/>
          </a:ln>
          <a:effectLst>
            <a:outerShdw blurRad="57150" dist="19050" dir="5400000" algn="bl" rotWithShape="0">
              <a:srgbClr val="000000">
                <a:alpha val="50000"/>
              </a:srgbClr>
            </a:outerShdw>
          </a:effectLst>
        </p:spPr>
      </p:sp>
      <p:sp>
        <p:nvSpPr>
          <p:cNvPr id="109" name="Google Shape;109;p21"/>
          <p:cNvSpPr txBox="1">
            <a:spLocks noGrp="1"/>
          </p:cNvSpPr>
          <p:nvPr>
            <p:ph type="body" idx="4"/>
          </p:nvPr>
        </p:nvSpPr>
        <p:spPr>
          <a:xfrm>
            <a:off x="4686300" y="4343400"/>
            <a:ext cx="4233600" cy="800100"/>
          </a:xfrm>
          <a:prstGeom prst="rect">
            <a:avLst/>
          </a:prstGeom>
        </p:spPr>
        <p:txBody>
          <a:bodyPr spcFirstLastPara="1" wrap="square" lIns="182875" tIns="182875" rIns="182875" bIns="182875" anchor="ctr" anchorCtr="0">
            <a:noAutofit/>
          </a:bodyPr>
          <a:lstStyle>
            <a:lvl1pPr marL="457200" lvl="0" indent="-361950" rtl="0">
              <a:lnSpc>
                <a:spcPct val="100000"/>
              </a:lnSpc>
              <a:spcBef>
                <a:spcPts val="0"/>
              </a:spcBef>
              <a:spcAft>
                <a:spcPts val="0"/>
              </a:spcAft>
              <a:buSzPts val="2100"/>
              <a:buChar char="●"/>
              <a:defRPr/>
            </a:lvl1pPr>
            <a:lvl2pPr marL="914400" lvl="1" indent="-336550" rtl="0">
              <a:lnSpc>
                <a:spcPct val="100000"/>
              </a:lnSpc>
              <a:spcBef>
                <a:spcPts val="0"/>
              </a:spcBef>
              <a:spcAft>
                <a:spcPts val="0"/>
              </a:spcAft>
              <a:buSzPts val="1700"/>
              <a:buChar char="○"/>
              <a:defRPr/>
            </a:lvl2pPr>
            <a:lvl3pPr marL="1371600" lvl="2" indent="-336550" rtl="0">
              <a:lnSpc>
                <a:spcPct val="100000"/>
              </a:lnSpc>
              <a:spcBef>
                <a:spcPts val="0"/>
              </a:spcBef>
              <a:spcAft>
                <a:spcPts val="0"/>
              </a:spcAft>
              <a:buSzPts val="1700"/>
              <a:buChar char="■"/>
              <a:defRPr/>
            </a:lvl3pPr>
            <a:lvl4pPr marL="1828800" lvl="3" indent="-336550" rtl="0">
              <a:lnSpc>
                <a:spcPct val="100000"/>
              </a:lnSpc>
              <a:spcBef>
                <a:spcPts val="0"/>
              </a:spcBef>
              <a:spcAft>
                <a:spcPts val="0"/>
              </a:spcAft>
              <a:buSzPts val="1700"/>
              <a:buChar char="●"/>
              <a:defRPr/>
            </a:lvl4pPr>
            <a:lvl5pPr marL="2286000" lvl="4" indent="-336550" rtl="0">
              <a:lnSpc>
                <a:spcPct val="100000"/>
              </a:lnSpc>
              <a:spcBef>
                <a:spcPts val="0"/>
              </a:spcBef>
              <a:spcAft>
                <a:spcPts val="0"/>
              </a:spcAft>
              <a:buSzPts val="1700"/>
              <a:buChar char="○"/>
              <a:defRPr/>
            </a:lvl5pPr>
            <a:lvl6pPr marL="2743200" lvl="5" indent="-336550" rtl="0">
              <a:lnSpc>
                <a:spcPct val="100000"/>
              </a:lnSpc>
              <a:spcBef>
                <a:spcPts val="0"/>
              </a:spcBef>
              <a:spcAft>
                <a:spcPts val="0"/>
              </a:spcAft>
              <a:buSzPts val="1700"/>
              <a:buChar char="■"/>
              <a:defRPr/>
            </a:lvl6pPr>
            <a:lvl7pPr marL="3200400" lvl="6" indent="-336550" rtl="0">
              <a:lnSpc>
                <a:spcPct val="100000"/>
              </a:lnSpc>
              <a:spcBef>
                <a:spcPts val="0"/>
              </a:spcBef>
              <a:spcAft>
                <a:spcPts val="0"/>
              </a:spcAft>
              <a:buSzPts val="1700"/>
              <a:buChar char="●"/>
              <a:defRPr/>
            </a:lvl7pPr>
            <a:lvl8pPr marL="3657600" lvl="7" indent="-336550" rtl="0">
              <a:lnSpc>
                <a:spcPct val="100000"/>
              </a:lnSpc>
              <a:spcBef>
                <a:spcPts val="0"/>
              </a:spcBef>
              <a:spcAft>
                <a:spcPts val="0"/>
              </a:spcAft>
              <a:buSzPts val="1700"/>
              <a:buChar char="○"/>
              <a:defRPr/>
            </a:lvl8pPr>
            <a:lvl9pPr marL="4114800" lvl="8" indent="-336550" rtl="0">
              <a:lnSpc>
                <a:spcPct val="100000"/>
              </a:lnSpc>
              <a:spcBef>
                <a:spcPts val="0"/>
              </a:spcBef>
              <a:spcAft>
                <a:spcPts val="0"/>
              </a:spcAft>
              <a:buSzPts val="17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ubtitle, Body" type="tx" preserve="1">
  <p:cSld name="1_Title, Subtitle, Body">
    <p:bg>
      <p:bgPr>
        <a:blipFill dpi="0" rotWithShape="1">
          <a:blip r:embed="rId2">
            <a:lum/>
          </a:blip>
          <a:srcRect/>
          <a:stretch>
            <a:fillRect/>
          </a:stretch>
        </a:blip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63" name="Google Shape;63;p14"/>
          <p:cNvPicPr preferRelativeResize="0"/>
          <p:nvPr/>
        </p:nvPicPr>
        <p:blipFill>
          <a:blip r:embed="rId3"/>
          <a:srcRect/>
          <a:stretch/>
        </p:blipFill>
        <p:spPr>
          <a:xfrm>
            <a:off x="4114800" y="4152900"/>
            <a:ext cx="914400" cy="914400"/>
          </a:xfrm>
          <a:prstGeom prst="rect">
            <a:avLst/>
          </a:prstGeom>
          <a:noFill/>
          <a:ln>
            <a:noFill/>
          </a:ln>
        </p:spPr>
      </p:pic>
      <p:sp>
        <p:nvSpPr>
          <p:cNvPr id="64" name="Google Shape;64;p14"/>
          <p:cNvSpPr txBox="1">
            <a:spLocks noGrp="1"/>
          </p:cNvSpPr>
          <p:nvPr>
            <p:ph type="title"/>
          </p:nvPr>
        </p:nvSpPr>
        <p:spPr>
          <a:xfrm>
            <a:off x="402300" y="1866150"/>
            <a:ext cx="8229600" cy="685800"/>
          </a:xfrm>
          <a:prstGeom prst="rect">
            <a:avLst/>
          </a:prstGeom>
        </p:spPr>
        <p:txBody>
          <a:bodyPr spcFirstLastPara="1" wrap="square" lIns="182875" tIns="91425" rIns="182875" bIns="91425" anchor="ctr" anchorCtr="0">
            <a:noAutofit/>
          </a:bodyPr>
          <a:lstStyle>
            <a:lvl1pPr lvl="0" algn="ctr">
              <a:spcBef>
                <a:spcPts val="0"/>
              </a:spcBef>
              <a:spcAft>
                <a:spcPts val="0"/>
              </a:spcAft>
              <a:buClr>
                <a:schemeClr val="dk2"/>
              </a:buClr>
              <a:buSzPts val="3300"/>
              <a:buNone/>
              <a:defRPr sz="3500" b="1">
                <a:solidFill>
                  <a:schemeClr val="dk2"/>
                </a:solidFi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65" name="Google Shape;65;p14"/>
          <p:cNvSpPr txBox="1">
            <a:spLocks noGrp="1"/>
          </p:cNvSpPr>
          <p:nvPr>
            <p:ph type="subTitle" idx="1"/>
          </p:nvPr>
        </p:nvSpPr>
        <p:spPr>
          <a:xfrm>
            <a:off x="402300" y="2551950"/>
            <a:ext cx="8229600" cy="457200"/>
          </a:xfrm>
          <a:prstGeom prst="rect">
            <a:avLst/>
          </a:prstGeom>
        </p:spPr>
        <p:txBody>
          <a:bodyPr spcFirstLastPara="1" wrap="square" lIns="182875" tIns="182875" rIns="182875" bIns="182875" anchor="ctr" anchorCtr="0">
            <a:noAutofit/>
          </a:bodyPr>
          <a:lstStyle>
            <a:lvl1pPr lvl="0" algn="ctr">
              <a:spcBef>
                <a:spcPts val="0"/>
              </a:spcBef>
              <a:spcAft>
                <a:spcPts val="0"/>
              </a:spcAft>
              <a:buSzPts val="2000"/>
              <a:buNone/>
              <a:defRPr sz="2000"/>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Tree>
    <p:extLst>
      <p:ext uri="{BB962C8B-B14F-4D97-AF65-F5344CB8AC3E}">
        <p14:creationId xmlns:p14="http://schemas.microsoft.com/office/powerpoint/2010/main" val="25170328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0"/>
        <p:cNvGrpSpPr/>
        <p:nvPr/>
      </p:nvGrpSpPr>
      <p:grpSpPr>
        <a:xfrm>
          <a:off x="0" y="0"/>
          <a:ext cx="0" cy="0"/>
          <a:chOff x="0" y="0"/>
          <a:chExt cx="0" cy="0"/>
        </a:xfrm>
      </p:grpSpPr>
      <p:sp>
        <p:nvSpPr>
          <p:cNvPr id="111" name="Google Shape;111;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2" name="Google Shape;112;p22"/>
          <p:cNvSpPr>
            <a:spLocks noGrp="1"/>
          </p:cNvSpPr>
          <p:nvPr>
            <p:ph type="pic" idx="2"/>
          </p:nvPr>
        </p:nvSpPr>
        <p:spPr>
          <a:xfrm>
            <a:off x="114300" y="115450"/>
            <a:ext cx="8915400" cy="4914900"/>
          </a:xfrm>
          <a:prstGeom prst="rect">
            <a:avLst/>
          </a:prstGeom>
          <a:noFill/>
          <a:ln>
            <a:noFill/>
          </a:ln>
          <a:effectLst>
            <a:outerShdw blurRad="57150" dist="19050" dir="5400000" algn="bl" rotWithShape="0">
              <a:srgbClr val="000000">
                <a:alpha val="50000"/>
              </a:srgbClr>
            </a:outerShdw>
          </a:effectLst>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113"/>
        <p:cNvGrpSpPr/>
        <p:nvPr/>
      </p:nvGrpSpPr>
      <p:grpSpPr>
        <a:xfrm>
          <a:off x="0" y="0"/>
          <a:ext cx="0" cy="0"/>
          <a:chOff x="0" y="0"/>
          <a:chExt cx="0" cy="0"/>
        </a:xfrm>
      </p:grpSpPr>
      <p:sp>
        <p:nvSpPr>
          <p:cNvPr id="114" name="Google Shape;114;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ubtitle, Body 2" preserve="1" userDrawn="1">
  <p:cSld name="1_Title, Subtitle, Body 2">
    <p:bg>
      <p:bgPr>
        <a:blipFill dpi="0" rotWithShape="1">
          <a:blip r:embed="rId2">
            <a:lum/>
          </a:blip>
          <a:srcRect/>
          <a:stretch>
            <a:fillRect/>
          </a:stretch>
        </a:blipFill>
        <a:effectLst/>
      </p:bgPr>
    </p:bg>
    <p:spTree>
      <p:nvGrpSpPr>
        <p:cNvPr id="1" name="Shape 66"/>
        <p:cNvGrpSpPr/>
        <p:nvPr/>
      </p:nvGrpSpPr>
      <p:grpSpPr>
        <a:xfrm>
          <a:off x="0" y="0"/>
          <a:ext cx="0" cy="0"/>
          <a:chOff x="0" y="0"/>
          <a:chExt cx="0" cy="0"/>
        </a:xfrm>
      </p:grpSpPr>
      <p:sp>
        <p:nvSpPr>
          <p:cNvPr id="68" name="Google Shape;68;p15"/>
          <p:cNvSpPr txBox="1">
            <a:spLocks noGrp="1"/>
          </p:cNvSpPr>
          <p:nvPr>
            <p:ph type="body" idx="1"/>
          </p:nvPr>
        </p:nvSpPr>
        <p:spPr>
          <a:xfrm>
            <a:off x="311700" y="1219200"/>
            <a:ext cx="8527500" cy="3810000"/>
          </a:xfrm>
          <a:prstGeom prst="rect">
            <a:avLst/>
          </a:prstGeom>
        </p:spPr>
        <p:txBody>
          <a:bodyPr spcFirstLastPara="1" wrap="square" lIns="182875" tIns="182875" rIns="182875" bIns="182875" anchor="t" anchorCtr="0">
            <a:noAutofit/>
          </a:bodyPr>
          <a:lstStyle>
            <a:lvl1pPr marL="457200" lvl="0" indent="-349250" rtl="0">
              <a:spcBef>
                <a:spcPts val="0"/>
              </a:spcBef>
              <a:spcAft>
                <a:spcPts val="0"/>
              </a:spcAft>
              <a:buSzPts val="1900"/>
              <a:buFont typeface="Calibri"/>
              <a:buChar char="●"/>
              <a:defRPr sz="1900">
                <a:latin typeface="Calibri"/>
                <a:ea typeface="Calibri"/>
                <a:cs typeface="Calibri"/>
                <a:sym typeface="Calibri"/>
              </a:defRPr>
            </a:lvl1pPr>
            <a:lvl2pPr marL="914400" lvl="1" indent="-323850" rtl="0">
              <a:spcBef>
                <a:spcPts val="0"/>
              </a:spcBef>
              <a:spcAft>
                <a:spcPts val="0"/>
              </a:spcAft>
              <a:buSzPts val="1500"/>
              <a:buFont typeface="Calibri"/>
              <a:buChar char="○"/>
              <a:defRPr sz="1500">
                <a:latin typeface="Calibri"/>
                <a:ea typeface="Calibri"/>
                <a:cs typeface="Calibri"/>
                <a:sym typeface="Calibri"/>
              </a:defRPr>
            </a:lvl2pPr>
            <a:lvl3pPr marL="1371600" lvl="2" indent="-323850" rtl="0">
              <a:spcBef>
                <a:spcPts val="0"/>
              </a:spcBef>
              <a:spcAft>
                <a:spcPts val="0"/>
              </a:spcAft>
              <a:buSzPts val="1500"/>
              <a:buFont typeface="Calibri"/>
              <a:buChar char="■"/>
              <a:defRPr sz="1500">
                <a:latin typeface="Calibri"/>
                <a:ea typeface="Calibri"/>
                <a:cs typeface="Calibri"/>
                <a:sym typeface="Calibri"/>
              </a:defRPr>
            </a:lvl3pPr>
            <a:lvl4pPr marL="1828800" lvl="3" indent="-323850" rtl="0">
              <a:spcBef>
                <a:spcPts val="0"/>
              </a:spcBef>
              <a:spcAft>
                <a:spcPts val="0"/>
              </a:spcAft>
              <a:buSzPts val="1500"/>
              <a:buFont typeface="Calibri"/>
              <a:buChar char="●"/>
              <a:defRPr sz="1500">
                <a:latin typeface="Calibri"/>
                <a:ea typeface="Calibri"/>
                <a:cs typeface="Calibri"/>
                <a:sym typeface="Calibri"/>
              </a:defRPr>
            </a:lvl4pPr>
            <a:lvl5pPr marL="2286000" lvl="4" indent="-323850" rtl="0">
              <a:spcBef>
                <a:spcPts val="0"/>
              </a:spcBef>
              <a:spcAft>
                <a:spcPts val="0"/>
              </a:spcAft>
              <a:buSzPts val="1500"/>
              <a:buFont typeface="Calibri"/>
              <a:buChar char="○"/>
              <a:defRPr sz="1500">
                <a:latin typeface="Calibri"/>
                <a:ea typeface="Calibri"/>
                <a:cs typeface="Calibri"/>
                <a:sym typeface="Calibri"/>
              </a:defRPr>
            </a:lvl5pPr>
            <a:lvl6pPr marL="2743200" lvl="5" indent="-323850" rtl="0">
              <a:spcBef>
                <a:spcPts val="0"/>
              </a:spcBef>
              <a:spcAft>
                <a:spcPts val="0"/>
              </a:spcAft>
              <a:buSzPts val="1500"/>
              <a:buFont typeface="Calibri"/>
              <a:buChar char="■"/>
              <a:defRPr sz="1500">
                <a:latin typeface="Calibri"/>
                <a:ea typeface="Calibri"/>
                <a:cs typeface="Calibri"/>
                <a:sym typeface="Calibri"/>
              </a:defRPr>
            </a:lvl6pPr>
            <a:lvl7pPr marL="3200400" lvl="6" indent="-323850" rtl="0">
              <a:spcBef>
                <a:spcPts val="0"/>
              </a:spcBef>
              <a:spcAft>
                <a:spcPts val="0"/>
              </a:spcAft>
              <a:buSzPts val="1500"/>
              <a:buFont typeface="Calibri"/>
              <a:buChar char="●"/>
              <a:defRPr sz="1500">
                <a:latin typeface="Calibri"/>
                <a:ea typeface="Calibri"/>
                <a:cs typeface="Calibri"/>
                <a:sym typeface="Calibri"/>
              </a:defRPr>
            </a:lvl7pPr>
            <a:lvl8pPr marL="3657600" lvl="7" indent="-323850" rtl="0">
              <a:spcBef>
                <a:spcPts val="0"/>
              </a:spcBef>
              <a:spcAft>
                <a:spcPts val="0"/>
              </a:spcAft>
              <a:buSzPts val="1500"/>
              <a:buFont typeface="Calibri"/>
              <a:buChar char="○"/>
              <a:defRPr sz="1500">
                <a:latin typeface="Calibri"/>
                <a:ea typeface="Calibri"/>
                <a:cs typeface="Calibri"/>
                <a:sym typeface="Calibri"/>
              </a:defRPr>
            </a:lvl8pPr>
            <a:lvl9pPr marL="4114800" lvl="8" indent="-323850" rtl="0">
              <a:spcBef>
                <a:spcPts val="0"/>
              </a:spcBef>
              <a:spcAft>
                <a:spcPts val="0"/>
              </a:spcAft>
              <a:buSzPts val="1500"/>
              <a:buFont typeface="Calibri"/>
              <a:buChar char="■"/>
              <a:defRPr sz="1500">
                <a:latin typeface="Calibri"/>
                <a:ea typeface="Calibri"/>
                <a:cs typeface="Calibri"/>
                <a:sym typeface="Calibri"/>
              </a:defRPr>
            </a:lvl9pPr>
          </a:lstStyle>
          <a:p>
            <a:endParaRPr/>
          </a:p>
        </p:txBody>
      </p:sp>
      <p:sp>
        <p:nvSpPr>
          <p:cNvPr id="69" name="Google Shape;69;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15" name="Rectangle 14">
            <a:extLst>
              <a:ext uri="{FF2B5EF4-FFF2-40B4-BE49-F238E27FC236}">
                <a16:creationId xmlns:a16="http://schemas.microsoft.com/office/drawing/2014/main" id="{56892389-2F9D-EE83-57FF-4486C66FC494}"/>
              </a:ext>
            </a:extLst>
          </p:cNvPr>
          <p:cNvSpPr/>
          <p:nvPr userDrawn="1"/>
        </p:nvSpPr>
        <p:spPr>
          <a:xfrm>
            <a:off x="0" y="137220"/>
            <a:ext cx="9144000" cy="548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Rectangle 15">
            <a:extLst>
              <a:ext uri="{FF2B5EF4-FFF2-40B4-BE49-F238E27FC236}">
                <a16:creationId xmlns:a16="http://schemas.microsoft.com/office/drawing/2014/main" id="{8A6E41BD-1086-7D47-756E-18EF3824DCDC}"/>
              </a:ext>
            </a:extLst>
          </p:cNvPr>
          <p:cNvSpPr/>
          <p:nvPr userDrawn="1"/>
        </p:nvSpPr>
        <p:spPr>
          <a:xfrm>
            <a:off x="0" y="758297"/>
            <a:ext cx="9144000" cy="3657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 name="Google Shape;65;p14">
            <a:extLst>
              <a:ext uri="{FF2B5EF4-FFF2-40B4-BE49-F238E27FC236}">
                <a16:creationId xmlns:a16="http://schemas.microsoft.com/office/drawing/2014/main" id="{1A650DC6-FAC1-4BE2-A7D8-56BC00B51D86}"/>
              </a:ext>
            </a:extLst>
          </p:cNvPr>
          <p:cNvSpPr txBox="1">
            <a:spLocks noGrp="1"/>
          </p:cNvSpPr>
          <p:nvPr>
            <p:ph type="subTitle" idx="13"/>
          </p:nvPr>
        </p:nvSpPr>
        <p:spPr>
          <a:xfrm>
            <a:off x="0" y="758297"/>
            <a:ext cx="9144000" cy="365760"/>
          </a:xfrm>
          <a:prstGeom prst="rect">
            <a:avLst/>
          </a:prstGeom>
          <a:noFill/>
        </p:spPr>
        <p:txBody>
          <a:bodyPr spcFirstLastPara="1" wrap="square" lIns="182875" tIns="182875" rIns="182875" bIns="182875" anchor="ctr" anchorCtr="0">
            <a:noAutofit/>
          </a:bodyPr>
          <a:lstStyle>
            <a:lvl1pPr lvl="0" algn="l">
              <a:spcBef>
                <a:spcPts val="0"/>
              </a:spcBef>
              <a:spcAft>
                <a:spcPts val="0"/>
              </a:spcAft>
              <a:buSzPts val="2000"/>
              <a:buNone/>
              <a:defRPr sz="2000">
                <a:solidFill>
                  <a:schemeClr val="bg1"/>
                </a:solidFill>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pic>
        <p:nvPicPr>
          <p:cNvPr id="18" name="Google Shape;71;p15">
            <a:extLst>
              <a:ext uri="{FF2B5EF4-FFF2-40B4-BE49-F238E27FC236}">
                <a16:creationId xmlns:a16="http://schemas.microsoft.com/office/drawing/2014/main" id="{3B1BD2CA-BADA-D8B0-435F-5B77D9572351}"/>
              </a:ext>
            </a:extLst>
          </p:cNvPr>
          <p:cNvPicPr preferRelativeResize="0"/>
          <p:nvPr userDrawn="1"/>
        </p:nvPicPr>
        <p:blipFill>
          <a:blip r:embed="rId3"/>
          <a:srcRect/>
          <a:stretch/>
        </p:blipFill>
        <p:spPr>
          <a:xfrm>
            <a:off x="8335350" y="268625"/>
            <a:ext cx="685800" cy="685800"/>
          </a:xfrm>
          <a:prstGeom prst="rect">
            <a:avLst/>
          </a:prstGeom>
          <a:noFill/>
          <a:ln>
            <a:noFill/>
          </a:ln>
        </p:spPr>
      </p:pic>
      <p:sp>
        <p:nvSpPr>
          <p:cNvPr id="19" name="Title 5">
            <a:extLst>
              <a:ext uri="{FF2B5EF4-FFF2-40B4-BE49-F238E27FC236}">
                <a16:creationId xmlns:a16="http://schemas.microsoft.com/office/drawing/2014/main" id="{F4E9EF55-FCF8-DADA-84F2-633512807848}"/>
              </a:ext>
            </a:extLst>
          </p:cNvPr>
          <p:cNvSpPr>
            <a:spLocks noGrp="1"/>
          </p:cNvSpPr>
          <p:nvPr>
            <p:ph type="title"/>
          </p:nvPr>
        </p:nvSpPr>
        <p:spPr>
          <a:xfrm>
            <a:off x="0" y="137160"/>
            <a:ext cx="9144000" cy="548700"/>
          </a:xfrm>
          <a:noFill/>
        </p:spPr>
        <p:txBody>
          <a:bodyPr/>
          <a:lstStyle>
            <a:lvl1pPr algn="l">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4080056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ubtitle, Body 1" userDrawn="1">
  <p:cSld name="TITLE_AND_BODY_1">
    <p:bg>
      <p:bgPr>
        <a:blipFill dpi="0" rotWithShape="1">
          <a:blip r:embed="rId2">
            <a:lum/>
          </a:blip>
          <a:srcRect/>
          <a:stretch>
            <a:fillRect/>
          </a:stretch>
        </a:blipFill>
        <a:effectLst/>
      </p:bgPr>
    </p:bg>
    <p:spTree>
      <p:nvGrpSpPr>
        <p:cNvPr id="1" name="Shape 72"/>
        <p:cNvGrpSpPr/>
        <p:nvPr/>
      </p:nvGrpSpPr>
      <p:grpSpPr>
        <a:xfrm>
          <a:off x="0" y="0"/>
          <a:ext cx="0" cy="0"/>
          <a:chOff x="0" y="0"/>
          <a:chExt cx="0" cy="0"/>
        </a:xfrm>
      </p:grpSpPr>
      <p:sp>
        <p:nvSpPr>
          <p:cNvPr id="74" name="Google Shape;74;p16"/>
          <p:cNvSpPr txBox="1">
            <a:spLocks noGrp="1"/>
          </p:cNvSpPr>
          <p:nvPr>
            <p:ph type="body" idx="1"/>
          </p:nvPr>
        </p:nvSpPr>
        <p:spPr>
          <a:xfrm>
            <a:off x="311700" y="1219200"/>
            <a:ext cx="4260300" cy="3810000"/>
          </a:xfrm>
          <a:prstGeom prst="rect">
            <a:avLst/>
          </a:prstGeom>
        </p:spPr>
        <p:txBody>
          <a:bodyPr spcFirstLastPara="1" wrap="square" lIns="182875" tIns="182875" rIns="182875" bIns="182875" anchor="t" anchorCtr="0">
            <a:noAutofit/>
          </a:bodyPr>
          <a:lstStyle>
            <a:lvl1pPr marL="457200" lvl="0" indent="-349250" rtl="0">
              <a:spcBef>
                <a:spcPts val="0"/>
              </a:spcBef>
              <a:spcAft>
                <a:spcPts val="0"/>
              </a:spcAft>
              <a:buSzPts val="1900"/>
              <a:buFont typeface="Calibri"/>
              <a:buChar char="●"/>
              <a:defRPr sz="1900">
                <a:latin typeface="Calibri"/>
                <a:ea typeface="Calibri"/>
                <a:cs typeface="Calibri"/>
                <a:sym typeface="Calibri"/>
              </a:defRPr>
            </a:lvl1pPr>
            <a:lvl2pPr marL="914400" lvl="1" indent="-323850" rtl="0">
              <a:spcBef>
                <a:spcPts val="0"/>
              </a:spcBef>
              <a:spcAft>
                <a:spcPts val="0"/>
              </a:spcAft>
              <a:buSzPts val="1500"/>
              <a:buFont typeface="Calibri"/>
              <a:buChar char="○"/>
              <a:defRPr sz="1500">
                <a:latin typeface="Calibri"/>
                <a:ea typeface="Calibri"/>
                <a:cs typeface="Calibri"/>
                <a:sym typeface="Calibri"/>
              </a:defRPr>
            </a:lvl2pPr>
            <a:lvl3pPr marL="1371600" lvl="2" indent="-323850" rtl="0">
              <a:spcBef>
                <a:spcPts val="0"/>
              </a:spcBef>
              <a:spcAft>
                <a:spcPts val="0"/>
              </a:spcAft>
              <a:buSzPts val="1500"/>
              <a:buFont typeface="Calibri"/>
              <a:buChar char="■"/>
              <a:defRPr sz="1500">
                <a:latin typeface="Calibri"/>
                <a:ea typeface="Calibri"/>
                <a:cs typeface="Calibri"/>
                <a:sym typeface="Calibri"/>
              </a:defRPr>
            </a:lvl3pPr>
            <a:lvl4pPr marL="1828800" lvl="3" indent="-323850" rtl="0">
              <a:spcBef>
                <a:spcPts val="0"/>
              </a:spcBef>
              <a:spcAft>
                <a:spcPts val="0"/>
              </a:spcAft>
              <a:buSzPts val="1500"/>
              <a:buFont typeface="Calibri"/>
              <a:buChar char="●"/>
              <a:defRPr sz="1500">
                <a:latin typeface="Calibri"/>
                <a:ea typeface="Calibri"/>
                <a:cs typeface="Calibri"/>
                <a:sym typeface="Calibri"/>
              </a:defRPr>
            </a:lvl4pPr>
            <a:lvl5pPr marL="2286000" lvl="4" indent="-323850" rtl="0">
              <a:spcBef>
                <a:spcPts val="0"/>
              </a:spcBef>
              <a:spcAft>
                <a:spcPts val="0"/>
              </a:spcAft>
              <a:buSzPts val="1500"/>
              <a:buFont typeface="Calibri"/>
              <a:buChar char="○"/>
              <a:defRPr sz="1500">
                <a:latin typeface="Calibri"/>
                <a:ea typeface="Calibri"/>
                <a:cs typeface="Calibri"/>
                <a:sym typeface="Calibri"/>
              </a:defRPr>
            </a:lvl5pPr>
            <a:lvl6pPr marL="2743200" lvl="5" indent="-323850" rtl="0">
              <a:spcBef>
                <a:spcPts val="0"/>
              </a:spcBef>
              <a:spcAft>
                <a:spcPts val="0"/>
              </a:spcAft>
              <a:buSzPts val="1500"/>
              <a:buFont typeface="Calibri"/>
              <a:buChar char="■"/>
              <a:defRPr sz="1500">
                <a:latin typeface="Calibri"/>
                <a:ea typeface="Calibri"/>
                <a:cs typeface="Calibri"/>
                <a:sym typeface="Calibri"/>
              </a:defRPr>
            </a:lvl6pPr>
            <a:lvl7pPr marL="3200400" lvl="6" indent="-323850" rtl="0">
              <a:spcBef>
                <a:spcPts val="0"/>
              </a:spcBef>
              <a:spcAft>
                <a:spcPts val="0"/>
              </a:spcAft>
              <a:buSzPts val="1500"/>
              <a:buFont typeface="Calibri"/>
              <a:buChar char="●"/>
              <a:defRPr sz="1500">
                <a:latin typeface="Calibri"/>
                <a:ea typeface="Calibri"/>
                <a:cs typeface="Calibri"/>
                <a:sym typeface="Calibri"/>
              </a:defRPr>
            </a:lvl7pPr>
            <a:lvl8pPr marL="3657600" lvl="7" indent="-323850" rtl="0">
              <a:spcBef>
                <a:spcPts val="0"/>
              </a:spcBef>
              <a:spcAft>
                <a:spcPts val="0"/>
              </a:spcAft>
              <a:buSzPts val="1500"/>
              <a:buFont typeface="Calibri"/>
              <a:buChar char="○"/>
              <a:defRPr sz="1500">
                <a:latin typeface="Calibri"/>
                <a:ea typeface="Calibri"/>
                <a:cs typeface="Calibri"/>
                <a:sym typeface="Calibri"/>
              </a:defRPr>
            </a:lvl8pPr>
            <a:lvl9pPr marL="4114800" lvl="8" indent="-323850" rtl="0">
              <a:spcBef>
                <a:spcPts val="0"/>
              </a:spcBef>
              <a:spcAft>
                <a:spcPts val="0"/>
              </a:spcAft>
              <a:buSzPts val="1500"/>
              <a:buFont typeface="Calibri"/>
              <a:buChar char="■"/>
              <a:defRPr sz="1500">
                <a:latin typeface="Calibri"/>
                <a:ea typeface="Calibri"/>
                <a:cs typeface="Calibri"/>
                <a:sym typeface="Calibri"/>
              </a:defRPr>
            </a:lvl9pPr>
          </a:lstStyle>
          <a:p>
            <a:endParaRPr/>
          </a:p>
        </p:txBody>
      </p:sp>
      <p:sp>
        <p:nvSpPr>
          <p:cNvPr id="75" name="Google Shape;75;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77" name="Google Shape;77;p16"/>
          <p:cNvSpPr txBox="1">
            <a:spLocks noGrp="1"/>
          </p:cNvSpPr>
          <p:nvPr>
            <p:ph type="body" idx="3"/>
          </p:nvPr>
        </p:nvSpPr>
        <p:spPr>
          <a:xfrm>
            <a:off x="4572000" y="1219200"/>
            <a:ext cx="4260300" cy="3810000"/>
          </a:xfrm>
          <a:prstGeom prst="rect">
            <a:avLst/>
          </a:prstGeom>
        </p:spPr>
        <p:txBody>
          <a:bodyPr spcFirstLastPara="1" wrap="square" lIns="182875" tIns="182875" rIns="182875" bIns="182875" anchor="t" anchorCtr="0">
            <a:noAutofit/>
          </a:bodyPr>
          <a:lstStyle>
            <a:lvl1pPr marL="457200" lvl="0" indent="-349250" rtl="0">
              <a:spcBef>
                <a:spcPts val="0"/>
              </a:spcBef>
              <a:spcAft>
                <a:spcPts val="0"/>
              </a:spcAft>
              <a:buSzPts val="1900"/>
              <a:buFont typeface="Calibri"/>
              <a:buChar char="●"/>
              <a:defRPr sz="1900">
                <a:latin typeface="Calibri"/>
                <a:ea typeface="Calibri"/>
                <a:cs typeface="Calibri"/>
                <a:sym typeface="Calibri"/>
              </a:defRPr>
            </a:lvl1pPr>
            <a:lvl2pPr marL="914400" lvl="1" indent="-323850" rtl="0">
              <a:spcBef>
                <a:spcPts val="0"/>
              </a:spcBef>
              <a:spcAft>
                <a:spcPts val="0"/>
              </a:spcAft>
              <a:buSzPts val="1500"/>
              <a:buFont typeface="Calibri"/>
              <a:buChar char="○"/>
              <a:defRPr sz="1500">
                <a:latin typeface="Calibri"/>
                <a:ea typeface="Calibri"/>
                <a:cs typeface="Calibri"/>
                <a:sym typeface="Calibri"/>
              </a:defRPr>
            </a:lvl2pPr>
            <a:lvl3pPr marL="1371600" lvl="2" indent="-323850" rtl="0">
              <a:spcBef>
                <a:spcPts val="0"/>
              </a:spcBef>
              <a:spcAft>
                <a:spcPts val="0"/>
              </a:spcAft>
              <a:buSzPts val="1500"/>
              <a:buFont typeface="Calibri"/>
              <a:buChar char="■"/>
              <a:defRPr sz="1500">
                <a:latin typeface="Calibri"/>
                <a:ea typeface="Calibri"/>
                <a:cs typeface="Calibri"/>
                <a:sym typeface="Calibri"/>
              </a:defRPr>
            </a:lvl3pPr>
            <a:lvl4pPr marL="1828800" lvl="3" indent="-323850" rtl="0">
              <a:spcBef>
                <a:spcPts val="0"/>
              </a:spcBef>
              <a:spcAft>
                <a:spcPts val="0"/>
              </a:spcAft>
              <a:buSzPts val="1500"/>
              <a:buFont typeface="Calibri"/>
              <a:buChar char="●"/>
              <a:defRPr sz="1500">
                <a:latin typeface="Calibri"/>
                <a:ea typeface="Calibri"/>
                <a:cs typeface="Calibri"/>
                <a:sym typeface="Calibri"/>
              </a:defRPr>
            </a:lvl4pPr>
            <a:lvl5pPr marL="2286000" lvl="4" indent="-323850" rtl="0">
              <a:spcBef>
                <a:spcPts val="0"/>
              </a:spcBef>
              <a:spcAft>
                <a:spcPts val="0"/>
              </a:spcAft>
              <a:buSzPts val="1500"/>
              <a:buFont typeface="Calibri"/>
              <a:buChar char="○"/>
              <a:defRPr sz="1500">
                <a:latin typeface="Calibri"/>
                <a:ea typeface="Calibri"/>
                <a:cs typeface="Calibri"/>
                <a:sym typeface="Calibri"/>
              </a:defRPr>
            </a:lvl5pPr>
            <a:lvl6pPr marL="2743200" lvl="5" indent="-323850" rtl="0">
              <a:spcBef>
                <a:spcPts val="0"/>
              </a:spcBef>
              <a:spcAft>
                <a:spcPts val="0"/>
              </a:spcAft>
              <a:buSzPts val="1500"/>
              <a:buFont typeface="Calibri"/>
              <a:buChar char="■"/>
              <a:defRPr sz="1500">
                <a:latin typeface="Calibri"/>
                <a:ea typeface="Calibri"/>
                <a:cs typeface="Calibri"/>
                <a:sym typeface="Calibri"/>
              </a:defRPr>
            </a:lvl6pPr>
            <a:lvl7pPr marL="3200400" lvl="6" indent="-323850" rtl="0">
              <a:spcBef>
                <a:spcPts val="0"/>
              </a:spcBef>
              <a:spcAft>
                <a:spcPts val="0"/>
              </a:spcAft>
              <a:buSzPts val="1500"/>
              <a:buFont typeface="Calibri"/>
              <a:buChar char="●"/>
              <a:defRPr sz="1500">
                <a:latin typeface="Calibri"/>
                <a:ea typeface="Calibri"/>
                <a:cs typeface="Calibri"/>
                <a:sym typeface="Calibri"/>
              </a:defRPr>
            </a:lvl7pPr>
            <a:lvl8pPr marL="3657600" lvl="7" indent="-323850" rtl="0">
              <a:spcBef>
                <a:spcPts val="0"/>
              </a:spcBef>
              <a:spcAft>
                <a:spcPts val="0"/>
              </a:spcAft>
              <a:buSzPts val="1500"/>
              <a:buFont typeface="Calibri"/>
              <a:buChar char="○"/>
              <a:defRPr sz="1500">
                <a:latin typeface="Calibri"/>
                <a:ea typeface="Calibri"/>
                <a:cs typeface="Calibri"/>
                <a:sym typeface="Calibri"/>
              </a:defRPr>
            </a:lvl8pPr>
            <a:lvl9pPr marL="4114800" lvl="8" indent="-323850" rtl="0">
              <a:spcBef>
                <a:spcPts val="0"/>
              </a:spcBef>
              <a:spcAft>
                <a:spcPts val="0"/>
              </a:spcAft>
              <a:buSzPts val="1500"/>
              <a:buFont typeface="Calibri"/>
              <a:buChar char="■"/>
              <a:defRPr sz="1500">
                <a:latin typeface="Calibri"/>
                <a:ea typeface="Calibri"/>
                <a:cs typeface="Calibri"/>
                <a:sym typeface="Calibri"/>
              </a:defRPr>
            </a:lvl9pPr>
          </a:lstStyle>
          <a:p>
            <a:endParaRPr/>
          </a:p>
        </p:txBody>
      </p:sp>
      <p:sp>
        <p:nvSpPr>
          <p:cNvPr id="6" name="Rectangle 5">
            <a:extLst>
              <a:ext uri="{FF2B5EF4-FFF2-40B4-BE49-F238E27FC236}">
                <a16:creationId xmlns:a16="http://schemas.microsoft.com/office/drawing/2014/main" id="{3B4C082C-FC48-03A5-566D-E8EB2A291D17}"/>
              </a:ext>
            </a:extLst>
          </p:cNvPr>
          <p:cNvSpPr/>
          <p:nvPr userDrawn="1"/>
        </p:nvSpPr>
        <p:spPr>
          <a:xfrm>
            <a:off x="0" y="137220"/>
            <a:ext cx="9144000" cy="548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Rectangle 8">
            <a:extLst>
              <a:ext uri="{FF2B5EF4-FFF2-40B4-BE49-F238E27FC236}">
                <a16:creationId xmlns:a16="http://schemas.microsoft.com/office/drawing/2014/main" id="{1BEF9689-9720-1200-CDC4-152A69979A59}"/>
              </a:ext>
            </a:extLst>
          </p:cNvPr>
          <p:cNvSpPr/>
          <p:nvPr userDrawn="1"/>
        </p:nvSpPr>
        <p:spPr>
          <a:xfrm>
            <a:off x="0" y="758297"/>
            <a:ext cx="9144000" cy="3657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Google Shape;65;p14">
            <a:extLst>
              <a:ext uri="{FF2B5EF4-FFF2-40B4-BE49-F238E27FC236}">
                <a16:creationId xmlns:a16="http://schemas.microsoft.com/office/drawing/2014/main" id="{2C68B8D9-B80E-7031-AF03-E8441798BBD7}"/>
              </a:ext>
            </a:extLst>
          </p:cNvPr>
          <p:cNvSpPr txBox="1">
            <a:spLocks noGrp="1"/>
          </p:cNvSpPr>
          <p:nvPr>
            <p:ph type="subTitle" idx="13"/>
          </p:nvPr>
        </p:nvSpPr>
        <p:spPr>
          <a:xfrm>
            <a:off x="0" y="762000"/>
            <a:ext cx="9144000" cy="365760"/>
          </a:xfrm>
          <a:prstGeom prst="rect">
            <a:avLst/>
          </a:prstGeom>
          <a:noFill/>
        </p:spPr>
        <p:txBody>
          <a:bodyPr spcFirstLastPara="1" wrap="square" lIns="182875" tIns="182875" rIns="182875" bIns="182875" anchor="ctr" anchorCtr="0">
            <a:noAutofit/>
          </a:bodyPr>
          <a:lstStyle>
            <a:lvl1pPr lvl="0" algn="l">
              <a:spcBef>
                <a:spcPts val="0"/>
              </a:spcBef>
              <a:spcAft>
                <a:spcPts val="0"/>
              </a:spcAft>
              <a:buSzPts val="2000"/>
              <a:buNone/>
              <a:defRPr sz="2000">
                <a:solidFill>
                  <a:schemeClr val="bg1"/>
                </a:solidFill>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pic>
        <p:nvPicPr>
          <p:cNvPr id="12" name="Google Shape;71;p15">
            <a:extLst>
              <a:ext uri="{FF2B5EF4-FFF2-40B4-BE49-F238E27FC236}">
                <a16:creationId xmlns:a16="http://schemas.microsoft.com/office/drawing/2014/main" id="{EDD360B1-4E84-E309-F8F2-1368E7187A1A}"/>
              </a:ext>
            </a:extLst>
          </p:cNvPr>
          <p:cNvPicPr preferRelativeResize="0"/>
          <p:nvPr userDrawn="1"/>
        </p:nvPicPr>
        <p:blipFill>
          <a:blip r:embed="rId3"/>
          <a:srcRect/>
          <a:stretch/>
        </p:blipFill>
        <p:spPr>
          <a:xfrm>
            <a:off x="8335350" y="268625"/>
            <a:ext cx="685800" cy="685800"/>
          </a:xfrm>
          <a:prstGeom prst="rect">
            <a:avLst/>
          </a:prstGeom>
          <a:noFill/>
          <a:ln>
            <a:noFill/>
          </a:ln>
        </p:spPr>
      </p:pic>
      <p:sp>
        <p:nvSpPr>
          <p:cNvPr id="13" name="Title 5">
            <a:extLst>
              <a:ext uri="{FF2B5EF4-FFF2-40B4-BE49-F238E27FC236}">
                <a16:creationId xmlns:a16="http://schemas.microsoft.com/office/drawing/2014/main" id="{E69B93B2-BF4B-61B9-9438-56B0193AD15A}"/>
              </a:ext>
            </a:extLst>
          </p:cNvPr>
          <p:cNvSpPr>
            <a:spLocks noGrp="1"/>
          </p:cNvSpPr>
          <p:nvPr>
            <p:ph type="title"/>
          </p:nvPr>
        </p:nvSpPr>
        <p:spPr>
          <a:xfrm>
            <a:off x="0" y="137160"/>
            <a:ext cx="9144000" cy="548700"/>
          </a:xfrm>
          <a:noFill/>
        </p:spPr>
        <p:txBody>
          <a:bodyPr/>
          <a:lstStyle>
            <a:lvl1pPr algn="l">
              <a:defRPr>
                <a:solidFill>
                  <a:schemeClr val="bg1"/>
                </a:solidFill>
              </a:defRPr>
            </a:lvl1pPr>
          </a:lstStyle>
          <a:p>
            <a:r>
              <a:rPr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ubtitle, Body 2" preserve="1" userDrawn="1">
  <p:cSld name="1_Title, Subtitle, Body 2">
    <p:spTree>
      <p:nvGrpSpPr>
        <p:cNvPr id="1" name="Shape 66"/>
        <p:cNvGrpSpPr/>
        <p:nvPr/>
      </p:nvGrpSpPr>
      <p:grpSpPr>
        <a:xfrm>
          <a:off x="0" y="0"/>
          <a:ext cx="0" cy="0"/>
          <a:chOff x="0" y="0"/>
          <a:chExt cx="0" cy="0"/>
        </a:xfrm>
      </p:grpSpPr>
      <p:sp>
        <p:nvSpPr>
          <p:cNvPr id="69" name="Google Shape;69;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bg2"/>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15" name="Rectangle 14">
            <a:extLst>
              <a:ext uri="{FF2B5EF4-FFF2-40B4-BE49-F238E27FC236}">
                <a16:creationId xmlns:a16="http://schemas.microsoft.com/office/drawing/2014/main" id="{56892389-2F9D-EE83-57FF-4486C66FC494}"/>
              </a:ext>
            </a:extLst>
          </p:cNvPr>
          <p:cNvSpPr/>
          <p:nvPr userDrawn="1"/>
        </p:nvSpPr>
        <p:spPr>
          <a:xfrm>
            <a:off x="0" y="137220"/>
            <a:ext cx="9144000" cy="548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8" name="Google Shape;71;p15">
            <a:extLst>
              <a:ext uri="{FF2B5EF4-FFF2-40B4-BE49-F238E27FC236}">
                <a16:creationId xmlns:a16="http://schemas.microsoft.com/office/drawing/2014/main" id="{3B1BD2CA-BADA-D8B0-435F-5B77D9572351}"/>
              </a:ext>
            </a:extLst>
          </p:cNvPr>
          <p:cNvPicPr preferRelativeResize="0"/>
          <p:nvPr userDrawn="1"/>
        </p:nvPicPr>
        <p:blipFill>
          <a:blip r:embed="rId2"/>
          <a:srcRect/>
          <a:stretch/>
        </p:blipFill>
        <p:spPr>
          <a:xfrm>
            <a:off x="8335350" y="73650"/>
            <a:ext cx="685800" cy="685800"/>
          </a:xfrm>
          <a:prstGeom prst="rect">
            <a:avLst/>
          </a:prstGeom>
          <a:noFill/>
          <a:ln>
            <a:noFill/>
          </a:ln>
        </p:spPr>
      </p:pic>
      <p:sp>
        <p:nvSpPr>
          <p:cNvPr id="19" name="Title 5">
            <a:extLst>
              <a:ext uri="{FF2B5EF4-FFF2-40B4-BE49-F238E27FC236}">
                <a16:creationId xmlns:a16="http://schemas.microsoft.com/office/drawing/2014/main" id="{F4E9EF55-FCF8-DADA-84F2-633512807848}"/>
              </a:ext>
            </a:extLst>
          </p:cNvPr>
          <p:cNvSpPr>
            <a:spLocks noGrp="1"/>
          </p:cNvSpPr>
          <p:nvPr>
            <p:ph type="title"/>
          </p:nvPr>
        </p:nvSpPr>
        <p:spPr>
          <a:xfrm>
            <a:off x="0" y="137160"/>
            <a:ext cx="9144000" cy="548700"/>
          </a:xfrm>
          <a:noFill/>
        </p:spPr>
        <p:txBody>
          <a:bodyPr/>
          <a:lstStyle>
            <a:lvl1pPr algn="l">
              <a:defRPr>
                <a:solidFill>
                  <a:schemeClr val="bg1"/>
                </a:solidFill>
              </a:defRPr>
            </a:lvl1pPr>
          </a:lstStyle>
          <a:p>
            <a:r>
              <a:rPr lang="en-US"/>
              <a:t>Click to edit Master title style</a:t>
            </a:r>
          </a:p>
        </p:txBody>
      </p:sp>
      <p:sp>
        <p:nvSpPr>
          <p:cNvPr id="2" name="Google Shape;68;p15">
            <a:extLst>
              <a:ext uri="{FF2B5EF4-FFF2-40B4-BE49-F238E27FC236}">
                <a16:creationId xmlns:a16="http://schemas.microsoft.com/office/drawing/2014/main" id="{2534AA23-3C18-7A44-AB96-1573320739B6}"/>
              </a:ext>
            </a:extLst>
          </p:cNvPr>
          <p:cNvSpPr txBox="1">
            <a:spLocks noGrp="1"/>
          </p:cNvSpPr>
          <p:nvPr>
            <p:ph type="body" idx="1"/>
          </p:nvPr>
        </p:nvSpPr>
        <p:spPr>
          <a:xfrm>
            <a:off x="311700" y="822959"/>
            <a:ext cx="8527500" cy="4206241"/>
          </a:xfrm>
          <a:prstGeom prst="rect">
            <a:avLst/>
          </a:prstGeom>
        </p:spPr>
        <p:txBody>
          <a:bodyPr spcFirstLastPara="1" wrap="square" lIns="182875" tIns="182875" rIns="182875" bIns="182875" anchor="t" anchorCtr="0">
            <a:noAutofit/>
          </a:bodyPr>
          <a:lstStyle>
            <a:lvl1pPr marL="457200" lvl="0" indent="-349250" rtl="0">
              <a:spcBef>
                <a:spcPts val="0"/>
              </a:spcBef>
              <a:spcAft>
                <a:spcPts val="0"/>
              </a:spcAft>
              <a:buSzPts val="1900"/>
              <a:buFont typeface="Calibri"/>
              <a:buChar char="●"/>
              <a:defRPr sz="1900">
                <a:latin typeface="Calibri"/>
                <a:ea typeface="Calibri"/>
                <a:cs typeface="Calibri"/>
                <a:sym typeface="Calibri"/>
              </a:defRPr>
            </a:lvl1pPr>
            <a:lvl2pPr marL="914400" lvl="1" indent="-323850" rtl="0">
              <a:spcBef>
                <a:spcPts val="0"/>
              </a:spcBef>
              <a:spcAft>
                <a:spcPts val="0"/>
              </a:spcAft>
              <a:buSzPts val="1500"/>
              <a:buFont typeface="Calibri"/>
              <a:buChar char="○"/>
              <a:defRPr sz="1500">
                <a:latin typeface="Calibri"/>
                <a:ea typeface="Calibri"/>
                <a:cs typeface="Calibri"/>
                <a:sym typeface="Calibri"/>
              </a:defRPr>
            </a:lvl2pPr>
            <a:lvl3pPr marL="1371600" lvl="2" indent="-323850" rtl="0">
              <a:spcBef>
                <a:spcPts val="0"/>
              </a:spcBef>
              <a:spcAft>
                <a:spcPts val="0"/>
              </a:spcAft>
              <a:buSzPts val="1500"/>
              <a:buFont typeface="Calibri"/>
              <a:buChar char="■"/>
              <a:defRPr sz="1500">
                <a:latin typeface="Calibri"/>
                <a:ea typeface="Calibri"/>
                <a:cs typeface="Calibri"/>
                <a:sym typeface="Calibri"/>
              </a:defRPr>
            </a:lvl3pPr>
            <a:lvl4pPr marL="1828800" lvl="3" indent="-323850" rtl="0">
              <a:spcBef>
                <a:spcPts val="0"/>
              </a:spcBef>
              <a:spcAft>
                <a:spcPts val="0"/>
              </a:spcAft>
              <a:buSzPts val="1500"/>
              <a:buFont typeface="Calibri"/>
              <a:buChar char="●"/>
              <a:defRPr sz="1500">
                <a:latin typeface="Calibri"/>
                <a:ea typeface="Calibri"/>
                <a:cs typeface="Calibri"/>
                <a:sym typeface="Calibri"/>
              </a:defRPr>
            </a:lvl4pPr>
            <a:lvl5pPr marL="2286000" lvl="4" indent="-323850" rtl="0">
              <a:spcBef>
                <a:spcPts val="0"/>
              </a:spcBef>
              <a:spcAft>
                <a:spcPts val="0"/>
              </a:spcAft>
              <a:buSzPts val="1500"/>
              <a:buFont typeface="Calibri"/>
              <a:buChar char="○"/>
              <a:defRPr sz="1500">
                <a:latin typeface="Calibri"/>
                <a:ea typeface="Calibri"/>
                <a:cs typeface="Calibri"/>
                <a:sym typeface="Calibri"/>
              </a:defRPr>
            </a:lvl5pPr>
            <a:lvl6pPr marL="2743200" lvl="5" indent="-323850" rtl="0">
              <a:spcBef>
                <a:spcPts val="0"/>
              </a:spcBef>
              <a:spcAft>
                <a:spcPts val="0"/>
              </a:spcAft>
              <a:buSzPts val="1500"/>
              <a:buFont typeface="Calibri"/>
              <a:buChar char="■"/>
              <a:defRPr sz="1500">
                <a:latin typeface="Calibri"/>
                <a:ea typeface="Calibri"/>
                <a:cs typeface="Calibri"/>
                <a:sym typeface="Calibri"/>
              </a:defRPr>
            </a:lvl6pPr>
            <a:lvl7pPr marL="3200400" lvl="6" indent="-323850" rtl="0">
              <a:spcBef>
                <a:spcPts val="0"/>
              </a:spcBef>
              <a:spcAft>
                <a:spcPts val="0"/>
              </a:spcAft>
              <a:buSzPts val="1500"/>
              <a:buFont typeface="Calibri"/>
              <a:buChar char="●"/>
              <a:defRPr sz="1500">
                <a:latin typeface="Calibri"/>
                <a:ea typeface="Calibri"/>
                <a:cs typeface="Calibri"/>
                <a:sym typeface="Calibri"/>
              </a:defRPr>
            </a:lvl7pPr>
            <a:lvl8pPr marL="3657600" lvl="7" indent="-323850" rtl="0">
              <a:spcBef>
                <a:spcPts val="0"/>
              </a:spcBef>
              <a:spcAft>
                <a:spcPts val="0"/>
              </a:spcAft>
              <a:buSzPts val="1500"/>
              <a:buFont typeface="Calibri"/>
              <a:buChar char="○"/>
              <a:defRPr sz="1500">
                <a:latin typeface="Calibri"/>
                <a:ea typeface="Calibri"/>
                <a:cs typeface="Calibri"/>
                <a:sym typeface="Calibri"/>
              </a:defRPr>
            </a:lvl8pPr>
            <a:lvl9pPr marL="4114800" lvl="8" indent="-323850" rtl="0">
              <a:spcBef>
                <a:spcPts val="0"/>
              </a:spcBef>
              <a:spcAft>
                <a:spcPts val="0"/>
              </a:spcAft>
              <a:buSzPts val="1500"/>
              <a:buFont typeface="Calibri"/>
              <a:buChar char="■"/>
              <a:defRPr sz="1500">
                <a:latin typeface="Calibri"/>
                <a:ea typeface="Calibri"/>
                <a:cs typeface="Calibri"/>
                <a:sym typeface="Calibri"/>
              </a:defRPr>
            </a:lvl9pPr>
          </a:lstStyle>
          <a:p>
            <a:endParaRPr/>
          </a:p>
        </p:txBody>
      </p:sp>
    </p:spTree>
    <p:extLst>
      <p:ext uri="{BB962C8B-B14F-4D97-AF65-F5344CB8AC3E}">
        <p14:creationId xmlns:p14="http://schemas.microsoft.com/office/powerpoint/2010/main" val="4040866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ubtitle, Body 2" preserve="1" userDrawn="1">
  <p:cSld name="1_Title, Subtitle, Body 2">
    <p:spTree>
      <p:nvGrpSpPr>
        <p:cNvPr id="1" name="Shape 66"/>
        <p:cNvGrpSpPr/>
        <p:nvPr/>
      </p:nvGrpSpPr>
      <p:grpSpPr>
        <a:xfrm>
          <a:off x="0" y="0"/>
          <a:ext cx="0" cy="0"/>
          <a:chOff x="0" y="0"/>
          <a:chExt cx="0" cy="0"/>
        </a:xfrm>
      </p:grpSpPr>
      <p:sp>
        <p:nvSpPr>
          <p:cNvPr id="69" name="Google Shape;69;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bg2"/>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15" name="Rectangle 14">
            <a:extLst>
              <a:ext uri="{FF2B5EF4-FFF2-40B4-BE49-F238E27FC236}">
                <a16:creationId xmlns:a16="http://schemas.microsoft.com/office/drawing/2014/main" id="{56892389-2F9D-EE83-57FF-4486C66FC494}"/>
              </a:ext>
            </a:extLst>
          </p:cNvPr>
          <p:cNvSpPr/>
          <p:nvPr userDrawn="1"/>
        </p:nvSpPr>
        <p:spPr>
          <a:xfrm>
            <a:off x="0" y="137220"/>
            <a:ext cx="9144000" cy="5486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8" name="Google Shape;71;p15">
            <a:extLst>
              <a:ext uri="{FF2B5EF4-FFF2-40B4-BE49-F238E27FC236}">
                <a16:creationId xmlns:a16="http://schemas.microsoft.com/office/drawing/2014/main" id="{3B1BD2CA-BADA-D8B0-435F-5B77D9572351}"/>
              </a:ext>
            </a:extLst>
          </p:cNvPr>
          <p:cNvPicPr preferRelativeResize="0"/>
          <p:nvPr userDrawn="1"/>
        </p:nvPicPr>
        <p:blipFill>
          <a:blip r:embed="rId2"/>
          <a:srcRect/>
          <a:stretch/>
        </p:blipFill>
        <p:spPr>
          <a:xfrm>
            <a:off x="8335350" y="73650"/>
            <a:ext cx="685800" cy="685800"/>
          </a:xfrm>
          <a:prstGeom prst="rect">
            <a:avLst/>
          </a:prstGeom>
          <a:noFill/>
          <a:ln>
            <a:noFill/>
          </a:ln>
        </p:spPr>
      </p:pic>
      <p:sp>
        <p:nvSpPr>
          <p:cNvPr id="19" name="Title 5">
            <a:extLst>
              <a:ext uri="{FF2B5EF4-FFF2-40B4-BE49-F238E27FC236}">
                <a16:creationId xmlns:a16="http://schemas.microsoft.com/office/drawing/2014/main" id="{F4E9EF55-FCF8-DADA-84F2-633512807848}"/>
              </a:ext>
            </a:extLst>
          </p:cNvPr>
          <p:cNvSpPr>
            <a:spLocks noGrp="1"/>
          </p:cNvSpPr>
          <p:nvPr>
            <p:ph type="title"/>
          </p:nvPr>
        </p:nvSpPr>
        <p:spPr>
          <a:xfrm>
            <a:off x="0" y="137160"/>
            <a:ext cx="9144000" cy="548700"/>
          </a:xfrm>
          <a:noFill/>
        </p:spPr>
        <p:txBody>
          <a:bodyPr/>
          <a:lstStyle>
            <a:lvl1pPr algn="l">
              <a:defRPr>
                <a:solidFill>
                  <a:schemeClr val="bg1"/>
                </a:solidFill>
              </a:defRPr>
            </a:lvl1pPr>
          </a:lstStyle>
          <a:p>
            <a:r>
              <a:rPr lang="en-US"/>
              <a:t>Click to edit Master title style</a:t>
            </a:r>
          </a:p>
        </p:txBody>
      </p:sp>
      <p:sp>
        <p:nvSpPr>
          <p:cNvPr id="2" name="Google Shape;68;p15">
            <a:extLst>
              <a:ext uri="{FF2B5EF4-FFF2-40B4-BE49-F238E27FC236}">
                <a16:creationId xmlns:a16="http://schemas.microsoft.com/office/drawing/2014/main" id="{B9F37A7A-D7E2-2CAF-E6F5-A47B32C4CA99}"/>
              </a:ext>
            </a:extLst>
          </p:cNvPr>
          <p:cNvSpPr txBox="1">
            <a:spLocks noGrp="1"/>
          </p:cNvSpPr>
          <p:nvPr>
            <p:ph type="body" idx="1"/>
          </p:nvPr>
        </p:nvSpPr>
        <p:spPr>
          <a:xfrm>
            <a:off x="311700" y="822959"/>
            <a:ext cx="8527500" cy="4206241"/>
          </a:xfrm>
          <a:prstGeom prst="rect">
            <a:avLst/>
          </a:prstGeom>
        </p:spPr>
        <p:txBody>
          <a:bodyPr spcFirstLastPara="1" wrap="square" lIns="182875" tIns="182875" rIns="182875" bIns="182875" anchor="t" anchorCtr="0">
            <a:noAutofit/>
          </a:bodyPr>
          <a:lstStyle>
            <a:lvl1pPr marL="457200" lvl="0" indent="-349250" rtl="0">
              <a:spcBef>
                <a:spcPts val="0"/>
              </a:spcBef>
              <a:spcAft>
                <a:spcPts val="0"/>
              </a:spcAft>
              <a:buSzPts val="1900"/>
              <a:buFont typeface="Calibri"/>
              <a:buChar char="●"/>
              <a:defRPr sz="1900">
                <a:latin typeface="Calibri"/>
                <a:ea typeface="Calibri"/>
                <a:cs typeface="Calibri"/>
                <a:sym typeface="Calibri"/>
              </a:defRPr>
            </a:lvl1pPr>
            <a:lvl2pPr marL="914400" lvl="1" indent="-323850" rtl="0">
              <a:spcBef>
                <a:spcPts val="0"/>
              </a:spcBef>
              <a:spcAft>
                <a:spcPts val="0"/>
              </a:spcAft>
              <a:buSzPts val="1500"/>
              <a:buFont typeface="Calibri"/>
              <a:buChar char="○"/>
              <a:defRPr sz="1500">
                <a:latin typeface="Calibri"/>
                <a:ea typeface="Calibri"/>
                <a:cs typeface="Calibri"/>
                <a:sym typeface="Calibri"/>
              </a:defRPr>
            </a:lvl2pPr>
            <a:lvl3pPr marL="1371600" lvl="2" indent="-323850" rtl="0">
              <a:spcBef>
                <a:spcPts val="0"/>
              </a:spcBef>
              <a:spcAft>
                <a:spcPts val="0"/>
              </a:spcAft>
              <a:buSzPts val="1500"/>
              <a:buFont typeface="Calibri"/>
              <a:buChar char="■"/>
              <a:defRPr sz="1500">
                <a:latin typeface="Calibri"/>
                <a:ea typeface="Calibri"/>
                <a:cs typeface="Calibri"/>
                <a:sym typeface="Calibri"/>
              </a:defRPr>
            </a:lvl3pPr>
            <a:lvl4pPr marL="1828800" lvl="3" indent="-323850" rtl="0">
              <a:spcBef>
                <a:spcPts val="0"/>
              </a:spcBef>
              <a:spcAft>
                <a:spcPts val="0"/>
              </a:spcAft>
              <a:buSzPts val="1500"/>
              <a:buFont typeface="Calibri"/>
              <a:buChar char="●"/>
              <a:defRPr sz="1500">
                <a:latin typeface="Calibri"/>
                <a:ea typeface="Calibri"/>
                <a:cs typeface="Calibri"/>
                <a:sym typeface="Calibri"/>
              </a:defRPr>
            </a:lvl4pPr>
            <a:lvl5pPr marL="2286000" lvl="4" indent="-323850" rtl="0">
              <a:spcBef>
                <a:spcPts val="0"/>
              </a:spcBef>
              <a:spcAft>
                <a:spcPts val="0"/>
              </a:spcAft>
              <a:buSzPts val="1500"/>
              <a:buFont typeface="Calibri"/>
              <a:buChar char="○"/>
              <a:defRPr sz="1500">
                <a:latin typeface="Calibri"/>
                <a:ea typeface="Calibri"/>
                <a:cs typeface="Calibri"/>
                <a:sym typeface="Calibri"/>
              </a:defRPr>
            </a:lvl5pPr>
            <a:lvl6pPr marL="2743200" lvl="5" indent="-323850" rtl="0">
              <a:spcBef>
                <a:spcPts val="0"/>
              </a:spcBef>
              <a:spcAft>
                <a:spcPts val="0"/>
              </a:spcAft>
              <a:buSzPts val="1500"/>
              <a:buFont typeface="Calibri"/>
              <a:buChar char="■"/>
              <a:defRPr sz="1500">
                <a:latin typeface="Calibri"/>
                <a:ea typeface="Calibri"/>
                <a:cs typeface="Calibri"/>
                <a:sym typeface="Calibri"/>
              </a:defRPr>
            </a:lvl6pPr>
            <a:lvl7pPr marL="3200400" lvl="6" indent="-323850" rtl="0">
              <a:spcBef>
                <a:spcPts val="0"/>
              </a:spcBef>
              <a:spcAft>
                <a:spcPts val="0"/>
              </a:spcAft>
              <a:buSzPts val="1500"/>
              <a:buFont typeface="Calibri"/>
              <a:buChar char="●"/>
              <a:defRPr sz="1500">
                <a:latin typeface="Calibri"/>
                <a:ea typeface="Calibri"/>
                <a:cs typeface="Calibri"/>
                <a:sym typeface="Calibri"/>
              </a:defRPr>
            </a:lvl7pPr>
            <a:lvl8pPr marL="3657600" lvl="7" indent="-323850" rtl="0">
              <a:spcBef>
                <a:spcPts val="0"/>
              </a:spcBef>
              <a:spcAft>
                <a:spcPts val="0"/>
              </a:spcAft>
              <a:buSzPts val="1500"/>
              <a:buFont typeface="Calibri"/>
              <a:buChar char="○"/>
              <a:defRPr sz="1500">
                <a:latin typeface="Calibri"/>
                <a:ea typeface="Calibri"/>
                <a:cs typeface="Calibri"/>
                <a:sym typeface="Calibri"/>
              </a:defRPr>
            </a:lvl8pPr>
            <a:lvl9pPr marL="4114800" lvl="8" indent="-323850" rtl="0">
              <a:spcBef>
                <a:spcPts val="0"/>
              </a:spcBef>
              <a:spcAft>
                <a:spcPts val="0"/>
              </a:spcAft>
              <a:buSzPts val="1500"/>
              <a:buFont typeface="Calibri"/>
              <a:buChar char="■"/>
              <a:defRPr sz="1500">
                <a:latin typeface="Calibri"/>
                <a:ea typeface="Calibri"/>
                <a:cs typeface="Calibri"/>
                <a:sym typeface="Calibri"/>
              </a:defRPr>
            </a:lvl9pPr>
          </a:lstStyle>
          <a:p>
            <a:endParaRPr/>
          </a:p>
        </p:txBody>
      </p:sp>
    </p:spTree>
    <p:extLst>
      <p:ext uri="{BB962C8B-B14F-4D97-AF65-F5344CB8AC3E}">
        <p14:creationId xmlns:p14="http://schemas.microsoft.com/office/powerpoint/2010/main" val="2583959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ubtitle, Body 2" preserve="1" userDrawn="1">
  <p:cSld name="1_Title, Subtitle, Body 2">
    <p:spTree>
      <p:nvGrpSpPr>
        <p:cNvPr id="1" name="Shape 66"/>
        <p:cNvGrpSpPr/>
        <p:nvPr/>
      </p:nvGrpSpPr>
      <p:grpSpPr>
        <a:xfrm>
          <a:off x="0" y="0"/>
          <a:ext cx="0" cy="0"/>
          <a:chOff x="0" y="0"/>
          <a:chExt cx="0" cy="0"/>
        </a:xfrm>
      </p:grpSpPr>
      <p:sp>
        <p:nvSpPr>
          <p:cNvPr id="69" name="Google Shape;69;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bg2"/>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15" name="Rectangle 14">
            <a:extLst>
              <a:ext uri="{FF2B5EF4-FFF2-40B4-BE49-F238E27FC236}">
                <a16:creationId xmlns:a16="http://schemas.microsoft.com/office/drawing/2014/main" id="{56892389-2F9D-EE83-57FF-4486C66FC494}"/>
              </a:ext>
            </a:extLst>
          </p:cNvPr>
          <p:cNvSpPr/>
          <p:nvPr userDrawn="1"/>
        </p:nvSpPr>
        <p:spPr>
          <a:xfrm>
            <a:off x="0" y="137220"/>
            <a:ext cx="9144000" cy="548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8" name="Google Shape;71;p15">
            <a:extLst>
              <a:ext uri="{FF2B5EF4-FFF2-40B4-BE49-F238E27FC236}">
                <a16:creationId xmlns:a16="http://schemas.microsoft.com/office/drawing/2014/main" id="{3B1BD2CA-BADA-D8B0-435F-5B77D9572351}"/>
              </a:ext>
            </a:extLst>
          </p:cNvPr>
          <p:cNvPicPr preferRelativeResize="0"/>
          <p:nvPr userDrawn="1"/>
        </p:nvPicPr>
        <p:blipFill>
          <a:blip r:embed="rId2"/>
          <a:srcRect/>
          <a:stretch/>
        </p:blipFill>
        <p:spPr>
          <a:xfrm>
            <a:off x="8335350" y="73650"/>
            <a:ext cx="685800" cy="685800"/>
          </a:xfrm>
          <a:prstGeom prst="rect">
            <a:avLst/>
          </a:prstGeom>
          <a:noFill/>
          <a:ln>
            <a:noFill/>
          </a:ln>
        </p:spPr>
      </p:pic>
      <p:sp>
        <p:nvSpPr>
          <p:cNvPr id="19" name="Title 5">
            <a:extLst>
              <a:ext uri="{FF2B5EF4-FFF2-40B4-BE49-F238E27FC236}">
                <a16:creationId xmlns:a16="http://schemas.microsoft.com/office/drawing/2014/main" id="{F4E9EF55-FCF8-DADA-84F2-633512807848}"/>
              </a:ext>
            </a:extLst>
          </p:cNvPr>
          <p:cNvSpPr>
            <a:spLocks noGrp="1"/>
          </p:cNvSpPr>
          <p:nvPr>
            <p:ph type="title"/>
          </p:nvPr>
        </p:nvSpPr>
        <p:spPr>
          <a:xfrm>
            <a:off x="0" y="137160"/>
            <a:ext cx="9144000" cy="548700"/>
          </a:xfrm>
          <a:noFill/>
        </p:spPr>
        <p:txBody>
          <a:bodyPr/>
          <a:lstStyle>
            <a:lvl1pPr algn="l">
              <a:defRPr>
                <a:solidFill>
                  <a:schemeClr val="bg1"/>
                </a:solidFill>
              </a:defRPr>
            </a:lvl1pPr>
          </a:lstStyle>
          <a:p>
            <a:r>
              <a:rPr lang="en-US"/>
              <a:t>Click to edit Master title style</a:t>
            </a:r>
          </a:p>
        </p:txBody>
      </p:sp>
      <p:sp>
        <p:nvSpPr>
          <p:cNvPr id="2" name="Google Shape;68;p15">
            <a:extLst>
              <a:ext uri="{FF2B5EF4-FFF2-40B4-BE49-F238E27FC236}">
                <a16:creationId xmlns:a16="http://schemas.microsoft.com/office/drawing/2014/main" id="{D02F40B8-4593-F6F6-B44E-C5F5AE3935D7}"/>
              </a:ext>
            </a:extLst>
          </p:cNvPr>
          <p:cNvSpPr txBox="1">
            <a:spLocks noGrp="1"/>
          </p:cNvSpPr>
          <p:nvPr>
            <p:ph type="body" idx="1"/>
          </p:nvPr>
        </p:nvSpPr>
        <p:spPr>
          <a:xfrm>
            <a:off x="311700" y="822959"/>
            <a:ext cx="8527500" cy="4206241"/>
          </a:xfrm>
          <a:prstGeom prst="rect">
            <a:avLst/>
          </a:prstGeom>
        </p:spPr>
        <p:txBody>
          <a:bodyPr spcFirstLastPara="1" wrap="square" lIns="182875" tIns="182875" rIns="182875" bIns="182875" anchor="t" anchorCtr="0">
            <a:noAutofit/>
          </a:bodyPr>
          <a:lstStyle>
            <a:lvl1pPr marL="457200" lvl="0" indent="-349250" rtl="0">
              <a:spcBef>
                <a:spcPts val="0"/>
              </a:spcBef>
              <a:spcAft>
                <a:spcPts val="0"/>
              </a:spcAft>
              <a:buSzPts val="1900"/>
              <a:buFont typeface="Calibri"/>
              <a:buChar char="●"/>
              <a:defRPr sz="1900">
                <a:latin typeface="Calibri"/>
                <a:ea typeface="Calibri"/>
                <a:cs typeface="Calibri"/>
                <a:sym typeface="Calibri"/>
              </a:defRPr>
            </a:lvl1pPr>
            <a:lvl2pPr marL="914400" lvl="1" indent="-323850" rtl="0">
              <a:spcBef>
                <a:spcPts val="0"/>
              </a:spcBef>
              <a:spcAft>
                <a:spcPts val="0"/>
              </a:spcAft>
              <a:buSzPts val="1500"/>
              <a:buFont typeface="Calibri"/>
              <a:buChar char="○"/>
              <a:defRPr sz="1500">
                <a:latin typeface="Calibri"/>
                <a:ea typeface="Calibri"/>
                <a:cs typeface="Calibri"/>
                <a:sym typeface="Calibri"/>
              </a:defRPr>
            </a:lvl2pPr>
            <a:lvl3pPr marL="1371600" lvl="2" indent="-323850" rtl="0">
              <a:spcBef>
                <a:spcPts val="0"/>
              </a:spcBef>
              <a:spcAft>
                <a:spcPts val="0"/>
              </a:spcAft>
              <a:buSzPts val="1500"/>
              <a:buFont typeface="Calibri"/>
              <a:buChar char="■"/>
              <a:defRPr sz="1500">
                <a:latin typeface="Calibri"/>
                <a:ea typeface="Calibri"/>
                <a:cs typeface="Calibri"/>
                <a:sym typeface="Calibri"/>
              </a:defRPr>
            </a:lvl3pPr>
            <a:lvl4pPr marL="1828800" lvl="3" indent="-323850" rtl="0">
              <a:spcBef>
                <a:spcPts val="0"/>
              </a:spcBef>
              <a:spcAft>
                <a:spcPts val="0"/>
              </a:spcAft>
              <a:buSzPts val="1500"/>
              <a:buFont typeface="Calibri"/>
              <a:buChar char="●"/>
              <a:defRPr sz="1500">
                <a:latin typeface="Calibri"/>
                <a:ea typeface="Calibri"/>
                <a:cs typeface="Calibri"/>
                <a:sym typeface="Calibri"/>
              </a:defRPr>
            </a:lvl4pPr>
            <a:lvl5pPr marL="2286000" lvl="4" indent="-323850" rtl="0">
              <a:spcBef>
                <a:spcPts val="0"/>
              </a:spcBef>
              <a:spcAft>
                <a:spcPts val="0"/>
              </a:spcAft>
              <a:buSzPts val="1500"/>
              <a:buFont typeface="Calibri"/>
              <a:buChar char="○"/>
              <a:defRPr sz="1500">
                <a:latin typeface="Calibri"/>
                <a:ea typeface="Calibri"/>
                <a:cs typeface="Calibri"/>
                <a:sym typeface="Calibri"/>
              </a:defRPr>
            </a:lvl5pPr>
            <a:lvl6pPr marL="2743200" lvl="5" indent="-323850" rtl="0">
              <a:spcBef>
                <a:spcPts val="0"/>
              </a:spcBef>
              <a:spcAft>
                <a:spcPts val="0"/>
              </a:spcAft>
              <a:buSzPts val="1500"/>
              <a:buFont typeface="Calibri"/>
              <a:buChar char="■"/>
              <a:defRPr sz="1500">
                <a:latin typeface="Calibri"/>
                <a:ea typeface="Calibri"/>
                <a:cs typeface="Calibri"/>
                <a:sym typeface="Calibri"/>
              </a:defRPr>
            </a:lvl6pPr>
            <a:lvl7pPr marL="3200400" lvl="6" indent="-323850" rtl="0">
              <a:spcBef>
                <a:spcPts val="0"/>
              </a:spcBef>
              <a:spcAft>
                <a:spcPts val="0"/>
              </a:spcAft>
              <a:buSzPts val="1500"/>
              <a:buFont typeface="Calibri"/>
              <a:buChar char="●"/>
              <a:defRPr sz="1500">
                <a:latin typeface="Calibri"/>
                <a:ea typeface="Calibri"/>
                <a:cs typeface="Calibri"/>
                <a:sym typeface="Calibri"/>
              </a:defRPr>
            </a:lvl7pPr>
            <a:lvl8pPr marL="3657600" lvl="7" indent="-323850" rtl="0">
              <a:spcBef>
                <a:spcPts val="0"/>
              </a:spcBef>
              <a:spcAft>
                <a:spcPts val="0"/>
              </a:spcAft>
              <a:buSzPts val="1500"/>
              <a:buFont typeface="Calibri"/>
              <a:buChar char="○"/>
              <a:defRPr sz="1500">
                <a:latin typeface="Calibri"/>
                <a:ea typeface="Calibri"/>
                <a:cs typeface="Calibri"/>
                <a:sym typeface="Calibri"/>
              </a:defRPr>
            </a:lvl8pPr>
            <a:lvl9pPr marL="4114800" lvl="8" indent="-323850" rtl="0">
              <a:spcBef>
                <a:spcPts val="0"/>
              </a:spcBef>
              <a:spcAft>
                <a:spcPts val="0"/>
              </a:spcAft>
              <a:buSzPts val="1500"/>
              <a:buFont typeface="Calibri"/>
              <a:buChar char="■"/>
              <a:defRPr sz="1500">
                <a:latin typeface="Calibri"/>
                <a:ea typeface="Calibri"/>
                <a:cs typeface="Calibri"/>
                <a:sym typeface="Calibri"/>
              </a:defRPr>
            </a:lvl9pPr>
          </a:lstStyle>
          <a:p>
            <a:endParaRPr/>
          </a:p>
        </p:txBody>
      </p:sp>
    </p:spTree>
    <p:extLst>
      <p:ext uri="{BB962C8B-B14F-4D97-AF65-F5344CB8AC3E}">
        <p14:creationId xmlns:p14="http://schemas.microsoft.com/office/powerpoint/2010/main" val="3051828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9"/>
        <p:cNvGrpSpPr/>
        <p:nvPr/>
      </p:nvGrpSpPr>
      <p:grpSpPr>
        <a:xfrm>
          <a:off x="0" y="0"/>
          <a:ext cx="0" cy="0"/>
          <a:chOff x="0" y="0"/>
          <a:chExt cx="0" cy="0"/>
        </a:xfrm>
      </p:grpSpPr>
      <p:sp>
        <p:nvSpPr>
          <p:cNvPr id="80" name="Google Shape;80;p17"/>
          <p:cNvSpPr/>
          <p:nvPr/>
        </p:nvSpPr>
        <p:spPr>
          <a:xfrm>
            <a:off x="4572000" y="-1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7"/>
          <p:cNvSpPr txBox="1">
            <a:spLocks noGrp="1"/>
          </p:cNvSpPr>
          <p:nvPr>
            <p:ph type="title"/>
          </p:nvPr>
        </p:nvSpPr>
        <p:spPr>
          <a:xfrm>
            <a:off x="265500" y="1233175"/>
            <a:ext cx="4045200" cy="1482300"/>
          </a:xfrm>
          <a:prstGeom prst="rect">
            <a:avLst/>
          </a:prstGeom>
        </p:spPr>
        <p:txBody>
          <a:bodyPr spcFirstLastPara="1" wrap="square" lIns="182875" tIns="91425" rIns="182875" bIns="91425" anchor="b" anchorCtr="0">
            <a:noAutofit/>
          </a:bodyPr>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2" name="Google Shape;82;p17"/>
          <p:cNvSpPr txBox="1">
            <a:spLocks noGrp="1"/>
          </p:cNvSpPr>
          <p:nvPr>
            <p:ph type="subTitle" idx="1"/>
          </p:nvPr>
        </p:nvSpPr>
        <p:spPr>
          <a:xfrm>
            <a:off x="265500" y="2803075"/>
            <a:ext cx="4045200" cy="1235100"/>
          </a:xfrm>
          <a:prstGeom prst="rect">
            <a:avLst/>
          </a:prstGeom>
        </p:spPr>
        <p:txBody>
          <a:bodyPr spcFirstLastPara="1" wrap="square" lIns="182875" tIns="182875" rIns="182875" bIns="18287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3" name="Google Shape;83;p17"/>
          <p:cNvSpPr txBox="1">
            <a:spLocks noGrp="1"/>
          </p:cNvSpPr>
          <p:nvPr>
            <p:ph type="body" idx="2"/>
          </p:nvPr>
        </p:nvSpPr>
        <p:spPr>
          <a:xfrm>
            <a:off x="4939500" y="724075"/>
            <a:ext cx="3837000" cy="3695100"/>
          </a:xfrm>
          <a:prstGeom prst="rect">
            <a:avLst/>
          </a:prstGeom>
        </p:spPr>
        <p:txBody>
          <a:bodyPr spcFirstLastPara="1" wrap="square" lIns="182875" tIns="182875" rIns="182875" bIns="182875" anchor="ctr" anchorCtr="0">
            <a:noAutofit/>
          </a:bodyPr>
          <a:lstStyle>
            <a:lvl1pPr marL="457200" lvl="0" indent="-361950">
              <a:spcBef>
                <a:spcPts val="0"/>
              </a:spcBef>
              <a:spcAft>
                <a:spcPts val="0"/>
              </a:spcAft>
              <a:buClr>
                <a:schemeClr val="lt1"/>
              </a:buClr>
              <a:buSzPts val="2100"/>
              <a:buChar char="●"/>
              <a:defRPr>
                <a:solidFill>
                  <a:schemeClr val="lt1"/>
                </a:solidFill>
              </a:defRPr>
            </a:lvl1pPr>
            <a:lvl2pPr marL="914400" lvl="1" indent="-336550">
              <a:spcBef>
                <a:spcPts val="0"/>
              </a:spcBef>
              <a:spcAft>
                <a:spcPts val="0"/>
              </a:spcAft>
              <a:buClr>
                <a:schemeClr val="lt1"/>
              </a:buClr>
              <a:buSzPts val="1700"/>
              <a:buChar char="○"/>
              <a:defRPr>
                <a:solidFill>
                  <a:schemeClr val="lt1"/>
                </a:solidFill>
              </a:defRPr>
            </a:lvl2pPr>
            <a:lvl3pPr marL="1371600" lvl="2" indent="-336550">
              <a:spcBef>
                <a:spcPts val="0"/>
              </a:spcBef>
              <a:spcAft>
                <a:spcPts val="0"/>
              </a:spcAft>
              <a:buClr>
                <a:schemeClr val="lt1"/>
              </a:buClr>
              <a:buSzPts val="1700"/>
              <a:buChar char="■"/>
              <a:defRPr>
                <a:solidFill>
                  <a:schemeClr val="lt1"/>
                </a:solidFill>
              </a:defRPr>
            </a:lvl3pPr>
            <a:lvl4pPr marL="1828800" lvl="3" indent="-336550">
              <a:spcBef>
                <a:spcPts val="0"/>
              </a:spcBef>
              <a:spcAft>
                <a:spcPts val="0"/>
              </a:spcAft>
              <a:buClr>
                <a:schemeClr val="lt1"/>
              </a:buClr>
              <a:buSzPts val="1700"/>
              <a:buChar char="●"/>
              <a:defRPr>
                <a:solidFill>
                  <a:schemeClr val="lt1"/>
                </a:solidFill>
              </a:defRPr>
            </a:lvl4pPr>
            <a:lvl5pPr marL="2286000" lvl="4" indent="-336550">
              <a:spcBef>
                <a:spcPts val="0"/>
              </a:spcBef>
              <a:spcAft>
                <a:spcPts val="0"/>
              </a:spcAft>
              <a:buClr>
                <a:schemeClr val="lt1"/>
              </a:buClr>
              <a:buSzPts val="1700"/>
              <a:buChar char="○"/>
              <a:defRPr>
                <a:solidFill>
                  <a:schemeClr val="lt1"/>
                </a:solidFill>
              </a:defRPr>
            </a:lvl5pPr>
            <a:lvl6pPr marL="2743200" lvl="5" indent="-336550">
              <a:spcBef>
                <a:spcPts val="0"/>
              </a:spcBef>
              <a:spcAft>
                <a:spcPts val="0"/>
              </a:spcAft>
              <a:buClr>
                <a:schemeClr val="lt1"/>
              </a:buClr>
              <a:buSzPts val="1700"/>
              <a:buChar char="■"/>
              <a:defRPr>
                <a:solidFill>
                  <a:schemeClr val="lt1"/>
                </a:solidFill>
              </a:defRPr>
            </a:lvl6pPr>
            <a:lvl7pPr marL="3200400" lvl="6" indent="-336550">
              <a:spcBef>
                <a:spcPts val="0"/>
              </a:spcBef>
              <a:spcAft>
                <a:spcPts val="0"/>
              </a:spcAft>
              <a:buClr>
                <a:schemeClr val="lt1"/>
              </a:buClr>
              <a:buSzPts val="1700"/>
              <a:buChar char="●"/>
              <a:defRPr>
                <a:solidFill>
                  <a:schemeClr val="lt1"/>
                </a:solidFill>
              </a:defRPr>
            </a:lvl7pPr>
            <a:lvl8pPr marL="3657600" lvl="7" indent="-336550">
              <a:spcBef>
                <a:spcPts val="0"/>
              </a:spcBef>
              <a:spcAft>
                <a:spcPts val="0"/>
              </a:spcAft>
              <a:buClr>
                <a:schemeClr val="lt1"/>
              </a:buClr>
              <a:buSzPts val="1700"/>
              <a:buChar char="○"/>
              <a:defRPr>
                <a:solidFill>
                  <a:schemeClr val="lt1"/>
                </a:solidFill>
              </a:defRPr>
            </a:lvl8pPr>
            <a:lvl9pPr marL="4114800" lvl="8" indent="-336550">
              <a:spcBef>
                <a:spcPts val="0"/>
              </a:spcBef>
              <a:spcAft>
                <a:spcPts val="0"/>
              </a:spcAft>
              <a:buClr>
                <a:schemeClr val="lt1"/>
              </a:buClr>
              <a:buSzPts val="1700"/>
              <a:buChar char="■"/>
              <a:defRPr>
                <a:solidFill>
                  <a:schemeClr val="lt1"/>
                </a:solidFill>
              </a:defRPr>
            </a:lvl9pPr>
          </a:lstStyle>
          <a:p>
            <a:endParaRPr/>
          </a:p>
        </p:txBody>
      </p:sp>
      <p:sp>
        <p:nvSpPr>
          <p:cNvPr id="84" name="Google Shape;84;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2" name="Google Shape;50;p11">
            <a:extLst>
              <a:ext uri="{FF2B5EF4-FFF2-40B4-BE49-F238E27FC236}">
                <a16:creationId xmlns:a16="http://schemas.microsoft.com/office/drawing/2014/main" id="{719D2E17-C83B-920F-7C62-69F7379F7B11}"/>
              </a:ext>
            </a:extLst>
          </p:cNvPr>
          <p:cNvPicPr preferRelativeResize="0"/>
          <p:nvPr userDrawn="1"/>
        </p:nvPicPr>
        <p:blipFill>
          <a:blip r:embed="rId2"/>
          <a:srcRect/>
          <a:stretch/>
        </p:blipFill>
        <p:spPr>
          <a:xfrm>
            <a:off x="8534400" y="152400"/>
            <a:ext cx="457200" cy="4572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0" y="137160"/>
            <a:ext cx="9144000" cy="548700"/>
          </a:xfrm>
          <a:prstGeom prst="rect">
            <a:avLst/>
          </a:prstGeom>
          <a:noFill/>
          <a:ln>
            <a:noFill/>
          </a:ln>
        </p:spPr>
        <p:txBody>
          <a:bodyPr spcFirstLastPara="1" wrap="square" lIns="182875" tIns="91425" rIns="182875" bIns="91425" anchor="ctr" anchorCtr="0">
            <a:noAutofit/>
          </a:bodyPr>
          <a:lstStyle>
            <a:lvl1pPr marL="0" marR="0" lvl="0" indent="0" algn="l" rtl="0">
              <a:lnSpc>
                <a:spcPct val="100000"/>
              </a:lnSpc>
              <a:spcBef>
                <a:spcPts val="0"/>
              </a:spcBef>
              <a:spcAft>
                <a:spcPts val="0"/>
              </a:spcAft>
              <a:buClr>
                <a:schemeClr val="dk1"/>
              </a:buClr>
              <a:buSzPts val="3000"/>
              <a:buFont typeface="Calibri"/>
              <a:buNone/>
              <a:defRPr sz="3000">
                <a:solidFill>
                  <a:schemeClr val="dk1"/>
                </a:solidFill>
                <a:latin typeface="Calibri"/>
                <a:ea typeface="Calibri"/>
                <a:cs typeface="Calibri"/>
                <a:sym typeface="Calibri"/>
              </a:defRPr>
            </a:lvl1pPr>
            <a:lvl2pPr lvl="1" rtl="0">
              <a:spcBef>
                <a:spcPts val="0"/>
              </a:spcBef>
              <a:spcAft>
                <a:spcPts val="0"/>
              </a:spcAft>
              <a:buClr>
                <a:schemeClr val="dk1"/>
              </a:buClr>
              <a:buSzPts val="2800"/>
              <a:buNone/>
              <a:defRPr sz="2800">
                <a:solidFill>
                  <a:schemeClr val="dk1"/>
                </a:solidFill>
                <a:highlight>
                  <a:schemeClr val="dk1"/>
                </a:highlight>
              </a:defRPr>
            </a:lvl2pPr>
            <a:lvl3pPr lvl="2" rtl="0">
              <a:spcBef>
                <a:spcPts val="0"/>
              </a:spcBef>
              <a:spcAft>
                <a:spcPts val="0"/>
              </a:spcAft>
              <a:buClr>
                <a:schemeClr val="dk1"/>
              </a:buClr>
              <a:buSzPts val="2800"/>
              <a:buNone/>
              <a:defRPr sz="2800">
                <a:solidFill>
                  <a:schemeClr val="dk1"/>
                </a:solidFill>
                <a:highlight>
                  <a:schemeClr val="dk1"/>
                </a:highlight>
              </a:defRPr>
            </a:lvl3pPr>
            <a:lvl4pPr lvl="3" rtl="0">
              <a:spcBef>
                <a:spcPts val="0"/>
              </a:spcBef>
              <a:spcAft>
                <a:spcPts val="0"/>
              </a:spcAft>
              <a:buClr>
                <a:schemeClr val="dk1"/>
              </a:buClr>
              <a:buSzPts val="2800"/>
              <a:buNone/>
              <a:defRPr sz="2800">
                <a:solidFill>
                  <a:schemeClr val="dk1"/>
                </a:solidFill>
                <a:highlight>
                  <a:schemeClr val="dk1"/>
                </a:highlight>
              </a:defRPr>
            </a:lvl4pPr>
            <a:lvl5pPr lvl="4" rtl="0">
              <a:spcBef>
                <a:spcPts val="0"/>
              </a:spcBef>
              <a:spcAft>
                <a:spcPts val="0"/>
              </a:spcAft>
              <a:buClr>
                <a:schemeClr val="dk1"/>
              </a:buClr>
              <a:buSzPts val="2800"/>
              <a:buNone/>
              <a:defRPr sz="2800">
                <a:solidFill>
                  <a:schemeClr val="dk1"/>
                </a:solidFill>
                <a:highlight>
                  <a:schemeClr val="dk1"/>
                </a:highlight>
              </a:defRPr>
            </a:lvl5pPr>
            <a:lvl6pPr lvl="5" rtl="0">
              <a:spcBef>
                <a:spcPts val="0"/>
              </a:spcBef>
              <a:spcAft>
                <a:spcPts val="0"/>
              </a:spcAft>
              <a:buClr>
                <a:schemeClr val="dk1"/>
              </a:buClr>
              <a:buSzPts val="2800"/>
              <a:buNone/>
              <a:defRPr sz="2800">
                <a:solidFill>
                  <a:schemeClr val="dk1"/>
                </a:solidFill>
                <a:highlight>
                  <a:schemeClr val="dk1"/>
                </a:highlight>
              </a:defRPr>
            </a:lvl6pPr>
            <a:lvl7pPr lvl="6" rtl="0">
              <a:spcBef>
                <a:spcPts val="0"/>
              </a:spcBef>
              <a:spcAft>
                <a:spcPts val="0"/>
              </a:spcAft>
              <a:buClr>
                <a:schemeClr val="dk1"/>
              </a:buClr>
              <a:buSzPts val="2800"/>
              <a:buNone/>
              <a:defRPr sz="2800">
                <a:solidFill>
                  <a:schemeClr val="dk1"/>
                </a:solidFill>
                <a:highlight>
                  <a:schemeClr val="dk1"/>
                </a:highlight>
              </a:defRPr>
            </a:lvl7pPr>
            <a:lvl8pPr lvl="7" rtl="0">
              <a:spcBef>
                <a:spcPts val="0"/>
              </a:spcBef>
              <a:spcAft>
                <a:spcPts val="0"/>
              </a:spcAft>
              <a:buClr>
                <a:schemeClr val="dk1"/>
              </a:buClr>
              <a:buSzPts val="2800"/>
              <a:buNone/>
              <a:defRPr sz="2800">
                <a:solidFill>
                  <a:schemeClr val="dk1"/>
                </a:solidFill>
                <a:highlight>
                  <a:schemeClr val="dk1"/>
                </a:highlight>
              </a:defRPr>
            </a:lvl8pPr>
            <a:lvl9pPr lvl="8" rtl="0">
              <a:spcBef>
                <a:spcPts val="0"/>
              </a:spcBef>
              <a:spcAft>
                <a:spcPts val="0"/>
              </a:spcAft>
              <a:buClr>
                <a:schemeClr val="dk1"/>
              </a:buClr>
              <a:buSzPts val="2800"/>
              <a:buNone/>
              <a:defRPr sz="2800">
                <a:solidFill>
                  <a:schemeClr val="dk1"/>
                </a:solidFill>
                <a:highlight>
                  <a:schemeClr val="dk1"/>
                </a:highlight>
              </a:defRPr>
            </a:lvl9pPr>
          </a:lstStyle>
          <a:p>
            <a:endParaRPr/>
          </a:p>
        </p:txBody>
      </p:sp>
      <p:sp>
        <p:nvSpPr>
          <p:cNvPr id="7" name="Google Shape;7;p1"/>
          <p:cNvSpPr txBox="1">
            <a:spLocks noGrp="1"/>
          </p:cNvSpPr>
          <p:nvPr>
            <p:ph type="body" idx="1"/>
          </p:nvPr>
        </p:nvSpPr>
        <p:spPr>
          <a:xfrm>
            <a:off x="0" y="731520"/>
            <a:ext cx="9144000" cy="3657600"/>
          </a:xfrm>
          <a:prstGeom prst="rect">
            <a:avLst/>
          </a:prstGeom>
          <a:noFill/>
          <a:ln>
            <a:noFill/>
          </a:ln>
        </p:spPr>
        <p:txBody>
          <a:bodyPr spcFirstLastPara="1" wrap="square" lIns="182875" tIns="182875" rIns="182875" bIns="182875" anchor="t" anchorCtr="0">
            <a:noAutofit/>
          </a:bodyPr>
          <a:lstStyle>
            <a:lvl1pPr marL="457200" lvl="0" indent="-361950">
              <a:lnSpc>
                <a:spcPct val="115000"/>
              </a:lnSpc>
              <a:spcBef>
                <a:spcPts val="0"/>
              </a:spcBef>
              <a:spcAft>
                <a:spcPts val="0"/>
              </a:spcAft>
              <a:buClr>
                <a:schemeClr val="dk1"/>
              </a:buClr>
              <a:buSzPts val="2100"/>
              <a:buFont typeface="Calibri"/>
              <a:buChar char="●"/>
              <a:defRPr sz="2100">
                <a:solidFill>
                  <a:schemeClr val="dk1"/>
                </a:solidFill>
                <a:latin typeface="Calibri"/>
                <a:ea typeface="Calibri"/>
                <a:cs typeface="Calibri"/>
                <a:sym typeface="Calibri"/>
              </a:defRPr>
            </a:lvl1pPr>
            <a:lvl2pPr marL="914400" lvl="1" indent="-336550">
              <a:lnSpc>
                <a:spcPct val="115000"/>
              </a:lnSpc>
              <a:spcBef>
                <a:spcPts val="0"/>
              </a:spcBef>
              <a:spcAft>
                <a:spcPts val="0"/>
              </a:spcAft>
              <a:buClr>
                <a:schemeClr val="dk1"/>
              </a:buClr>
              <a:buSzPts val="1700"/>
              <a:buFont typeface="Calibri"/>
              <a:buChar char="○"/>
              <a:defRPr sz="1700">
                <a:solidFill>
                  <a:schemeClr val="dk1"/>
                </a:solidFill>
                <a:latin typeface="Calibri"/>
                <a:ea typeface="Calibri"/>
                <a:cs typeface="Calibri"/>
                <a:sym typeface="Calibri"/>
              </a:defRPr>
            </a:lvl2pPr>
            <a:lvl3pPr marL="1371600" lvl="2" indent="-336550">
              <a:lnSpc>
                <a:spcPct val="115000"/>
              </a:lnSpc>
              <a:spcBef>
                <a:spcPts val="0"/>
              </a:spcBef>
              <a:spcAft>
                <a:spcPts val="0"/>
              </a:spcAft>
              <a:buClr>
                <a:schemeClr val="dk1"/>
              </a:buClr>
              <a:buSzPts val="1700"/>
              <a:buFont typeface="Calibri"/>
              <a:buChar char="■"/>
              <a:defRPr sz="1700">
                <a:solidFill>
                  <a:schemeClr val="dk1"/>
                </a:solidFill>
                <a:latin typeface="Calibri"/>
                <a:ea typeface="Calibri"/>
                <a:cs typeface="Calibri"/>
                <a:sym typeface="Calibri"/>
              </a:defRPr>
            </a:lvl3pPr>
            <a:lvl4pPr marL="1828800" lvl="3" indent="-336550">
              <a:lnSpc>
                <a:spcPct val="115000"/>
              </a:lnSpc>
              <a:spcBef>
                <a:spcPts val="0"/>
              </a:spcBef>
              <a:spcAft>
                <a:spcPts val="0"/>
              </a:spcAft>
              <a:buClr>
                <a:schemeClr val="dk1"/>
              </a:buClr>
              <a:buSzPts val="1700"/>
              <a:buFont typeface="Calibri"/>
              <a:buChar char="●"/>
              <a:defRPr sz="1700">
                <a:solidFill>
                  <a:schemeClr val="dk1"/>
                </a:solidFill>
                <a:latin typeface="Calibri"/>
                <a:ea typeface="Calibri"/>
                <a:cs typeface="Calibri"/>
                <a:sym typeface="Calibri"/>
              </a:defRPr>
            </a:lvl4pPr>
            <a:lvl5pPr marL="2286000" lvl="4" indent="-336550">
              <a:lnSpc>
                <a:spcPct val="115000"/>
              </a:lnSpc>
              <a:spcBef>
                <a:spcPts val="0"/>
              </a:spcBef>
              <a:spcAft>
                <a:spcPts val="0"/>
              </a:spcAft>
              <a:buClr>
                <a:schemeClr val="dk1"/>
              </a:buClr>
              <a:buSzPts val="1700"/>
              <a:buFont typeface="Calibri"/>
              <a:buChar char="○"/>
              <a:defRPr sz="1700">
                <a:solidFill>
                  <a:schemeClr val="dk1"/>
                </a:solidFill>
                <a:latin typeface="Calibri"/>
                <a:ea typeface="Calibri"/>
                <a:cs typeface="Calibri"/>
                <a:sym typeface="Calibri"/>
              </a:defRPr>
            </a:lvl5pPr>
            <a:lvl6pPr marL="2743200" lvl="5" indent="-336550">
              <a:lnSpc>
                <a:spcPct val="115000"/>
              </a:lnSpc>
              <a:spcBef>
                <a:spcPts val="0"/>
              </a:spcBef>
              <a:spcAft>
                <a:spcPts val="0"/>
              </a:spcAft>
              <a:buClr>
                <a:schemeClr val="dk1"/>
              </a:buClr>
              <a:buSzPts val="1700"/>
              <a:buFont typeface="Calibri"/>
              <a:buChar char="■"/>
              <a:defRPr sz="1700">
                <a:solidFill>
                  <a:schemeClr val="dk1"/>
                </a:solidFill>
                <a:latin typeface="Calibri"/>
                <a:ea typeface="Calibri"/>
                <a:cs typeface="Calibri"/>
                <a:sym typeface="Calibri"/>
              </a:defRPr>
            </a:lvl6pPr>
            <a:lvl7pPr marL="3200400" lvl="6" indent="-336550">
              <a:lnSpc>
                <a:spcPct val="115000"/>
              </a:lnSpc>
              <a:spcBef>
                <a:spcPts val="0"/>
              </a:spcBef>
              <a:spcAft>
                <a:spcPts val="0"/>
              </a:spcAft>
              <a:buClr>
                <a:schemeClr val="dk1"/>
              </a:buClr>
              <a:buSzPts val="1700"/>
              <a:buFont typeface="Calibri"/>
              <a:buChar char="●"/>
              <a:defRPr sz="1700">
                <a:solidFill>
                  <a:schemeClr val="dk1"/>
                </a:solidFill>
                <a:latin typeface="Calibri"/>
                <a:ea typeface="Calibri"/>
                <a:cs typeface="Calibri"/>
                <a:sym typeface="Calibri"/>
              </a:defRPr>
            </a:lvl7pPr>
            <a:lvl8pPr marL="3657600" lvl="7" indent="-336550">
              <a:lnSpc>
                <a:spcPct val="115000"/>
              </a:lnSpc>
              <a:spcBef>
                <a:spcPts val="0"/>
              </a:spcBef>
              <a:spcAft>
                <a:spcPts val="0"/>
              </a:spcAft>
              <a:buClr>
                <a:schemeClr val="dk1"/>
              </a:buClr>
              <a:buSzPts val="1700"/>
              <a:buFont typeface="Calibri"/>
              <a:buChar char="○"/>
              <a:defRPr sz="1700">
                <a:solidFill>
                  <a:schemeClr val="dk1"/>
                </a:solidFill>
                <a:latin typeface="Calibri"/>
                <a:ea typeface="Calibri"/>
                <a:cs typeface="Calibri"/>
                <a:sym typeface="Calibri"/>
              </a:defRPr>
            </a:lvl8pPr>
            <a:lvl9pPr marL="4114800" lvl="8" indent="-336550">
              <a:lnSpc>
                <a:spcPct val="115000"/>
              </a:lnSpc>
              <a:spcBef>
                <a:spcPts val="0"/>
              </a:spcBef>
              <a:spcAft>
                <a:spcPts val="0"/>
              </a:spcAft>
              <a:buClr>
                <a:schemeClr val="dk1"/>
              </a:buClr>
              <a:buSzPts val="1700"/>
              <a:buFont typeface="Calibri"/>
              <a:buChar char="■"/>
              <a:defRPr sz="1700">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0" r:id="rId1"/>
    <p:sldLayoutId id="2147483679" r:id="rId2"/>
    <p:sldLayoutId id="2147483672" r:id="rId3"/>
    <p:sldLayoutId id="2147483671" r:id="rId4"/>
    <p:sldLayoutId id="2147483662" r:id="rId5"/>
    <p:sldLayoutId id="2147483673" r:id="rId6"/>
    <p:sldLayoutId id="2147483681" r:id="rId7"/>
    <p:sldLayoutId id="2147483682" r:id="rId8"/>
    <p:sldLayoutId id="2147483663" r:id="rId9"/>
    <p:sldLayoutId id="2147483664" r:id="rId10"/>
    <p:sldLayoutId id="2147483665" r:id="rId11"/>
    <p:sldLayoutId id="2147483675" r:id="rId12"/>
    <p:sldLayoutId id="2147483648" r:id="rId13"/>
    <p:sldLayoutId id="2147483649" r:id="rId14"/>
    <p:sldLayoutId id="2147483650" r:id="rId15"/>
    <p:sldLayoutId id="2147483676" r:id="rId16"/>
    <p:sldLayoutId id="2147483651" r:id="rId17"/>
    <p:sldLayoutId id="2147483652" r:id="rId18"/>
    <p:sldLayoutId id="2147483654" r:id="rId19"/>
    <p:sldLayoutId id="2147483655" r:id="rId20"/>
    <p:sldLayoutId id="2147483656" r:id="rId21"/>
    <p:sldLayoutId id="2147483677" r:id="rId22"/>
    <p:sldLayoutId id="2147483657" r:id="rId23"/>
    <p:sldLayoutId id="2147483658" r:id="rId24"/>
    <p:sldLayoutId id="2147483659" r:id="rId25"/>
    <p:sldLayoutId id="2147483678" r:id="rId26"/>
    <p:sldLayoutId id="2147483653" r:id="rId27"/>
    <p:sldLayoutId id="2147483666" r:id="rId28"/>
    <p:sldLayoutId id="2147483667" r:id="rId29"/>
    <p:sldLayoutId id="2147483668" r:id="rId30"/>
    <p:sldLayoutId id="2147483669"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46962"/>
          </p15:clr>
        </p15:guide>
        <p15:guide id="2" pos="2880">
          <p15:clr>
            <a:srgbClr val="E46962"/>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14.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arkansas.pridesurveys.com/regions.php?year=2023" TargetMode="External"/><Relationship Id="rId7" Type="http://schemas.openxmlformats.org/officeDocument/2006/relationships/hyperlink" Target="https://nida.nih.gov/research-topics/parents-educators/lesson-plans/mind-matters/nicotine-tobacco-vaping#:~:text=How%20does%20nicotine%20work%3F,good%20feelings%20all%20at%20once" TargetMode="External"/><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hyperlink" Target="http://mihttps/americanaddictioncenters.org/inhalant-abuse" TargetMode="External"/><Relationship Id="rId5" Type="http://schemas.openxmlformats.org/officeDocument/2006/relationships/hyperlink" Target="https://americanaddictioncenters.org/hallucinogens" TargetMode="External"/><Relationship Id="rId4" Type="http://schemas.openxmlformats.org/officeDocument/2006/relationships/hyperlink" Target="https://www.mayoclinic.org/healthy-lifestyle/tween-and-teen-health/in-depth/teen-drug-abuse/art-20045921"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6941E-AA34-E3DD-E308-D1E9128E1910}"/>
              </a:ext>
            </a:extLst>
          </p:cNvPr>
          <p:cNvSpPr>
            <a:spLocks noGrp="1"/>
          </p:cNvSpPr>
          <p:nvPr>
            <p:ph type="title"/>
          </p:nvPr>
        </p:nvSpPr>
        <p:spPr/>
        <p:txBody>
          <a:bodyPr/>
          <a:lstStyle/>
          <a:p>
            <a:r>
              <a:rPr lang="en-US" dirty="0"/>
              <a:t>R.I.S.K.  Training</a:t>
            </a:r>
          </a:p>
        </p:txBody>
      </p:sp>
      <p:sp>
        <p:nvSpPr>
          <p:cNvPr id="3" name="Subtitle 2">
            <a:extLst>
              <a:ext uri="{FF2B5EF4-FFF2-40B4-BE49-F238E27FC236}">
                <a16:creationId xmlns:a16="http://schemas.microsoft.com/office/drawing/2014/main" id="{D89F1F79-C1A8-F086-DF25-9964FB519846}"/>
              </a:ext>
            </a:extLst>
          </p:cNvPr>
          <p:cNvSpPr>
            <a:spLocks noGrp="1"/>
          </p:cNvSpPr>
          <p:nvPr>
            <p:ph type="subTitle" idx="1"/>
          </p:nvPr>
        </p:nvSpPr>
        <p:spPr/>
        <p:txBody>
          <a:bodyPr/>
          <a:lstStyle/>
          <a:p>
            <a:r>
              <a:rPr lang="en-US" b="1" u="sng"/>
              <a:t>R</a:t>
            </a:r>
            <a:r>
              <a:rPr lang="en-US"/>
              <a:t>ecognition of </a:t>
            </a:r>
            <a:r>
              <a:rPr lang="en-US" b="1" u="sng"/>
              <a:t>I</a:t>
            </a:r>
            <a:r>
              <a:rPr lang="en-US"/>
              <a:t>mpairment from </a:t>
            </a:r>
            <a:r>
              <a:rPr lang="en-US" b="1" u="sng"/>
              <a:t>S</a:t>
            </a:r>
            <a:r>
              <a:rPr lang="en-US"/>
              <a:t>ubstances in </a:t>
            </a:r>
            <a:r>
              <a:rPr lang="en-US" b="1" u="sng"/>
              <a:t>K</a:t>
            </a:r>
            <a:r>
              <a:rPr lang="en-US"/>
              <a:t>12</a:t>
            </a:r>
          </a:p>
        </p:txBody>
      </p:sp>
    </p:spTree>
    <p:extLst>
      <p:ext uri="{BB962C8B-B14F-4D97-AF65-F5344CB8AC3E}">
        <p14:creationId xmlns:p14="http://schemas.microsoft.com/office/powerpoint/2010/main" val="1318985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30"/>
          <p:cNvSpPr txBox="1">
            <a:spLocks noGrp="1"/>
          </p:cNvSpPr>
          <p:nvPr>
            <p:ph type="title"/>
          </p:nvPr>
        </p:nvSpPr>
        <p:spPr>
          <a:xfrm>
            <a:off x="146887" y="1287090"/>
            <a:ext cx="4293209" cy="1439168"/>
          </a:xfrm>
          <a:prstGeom prst="rect">
            <a:avLst/>
          </a:prstGeom>
        </p:spPr>
        <p:txBody>
          <a:bodyPr spcFirstLastPara="1" wrap="square" lIns="182875" tIns="91425" rIns="182875" bIns="91425" anchor="b" anchorCtr="0">
            <a:noAutofit/>
          </a:bodyPr>
          <a:lstStyle/>
          <a:p>
            <a:r>
              <a:rPr lang="en-US" b="1"/>
              <a:t>CNS Depressants</a:t>
            </a:r>
            <a:endParaRPr b="1"/>
          </a:p>
        </p:txBody>
      </p:sp>
      <p:sp>
        <p:nvSpPr>
          <p:cNvPr id="160" name="Google Shape;160;p30"/>
          <p:cNvSpPr txBox="1">
            <a:spLocks noGrp="1"/>
          </p:cNvSpPr>
          <p:nvPr>
            <p:ph type="body" idx="2"/>
          </p:nvPr>
        </p:nvSpPr>
        <p:spPr>
          <a:xfrm>
            <a:off x="4939500" y="724075"/>
            <a:ext cx="3837000" cy="3695100"/>
          </a:xfrm>
          <a:prstGeom prst="rect">
            <a:avLst/>
          </a:prstGeom>
        </p:spPr>
        <p:txBody>
          <a:bodyPr spcFirstLastPara="1" wrap="square" lIns="182875" tIns="182875" rIns="182875" bIns="182875" anchor="t" anchorCtr="0">
            <a:noAutofit/>
          </a:bodyPr>
          <a:lstStyle/>
          <a:p>
            <a:pPr marL="0" indent="0">
              <a:spcAft>
                <a:spcPts val="1200"/>
              </a:spcAft>
              <a:buNone/>
            </a:pPr>
            <a:r>
              <a:rPr lang="en-US" sz="2000" b="1" dirty="0"/>
              <a:t>ROUTE</a:t>
            </a:r>
          </a:p>
          <a:p>
            <a:pPr marL="342900" indent="-342900">
              <a:lnSpc>
                <a:spcPct val="114999"/>
              </a:lnSpc>
              <a:spcAft>
                <a:spcPts val="1200"/>
              </a:spcAft>
            </a:pPr>
            <a:r>
              <a:rPr lang="en-US" sz="2000" b="1" dirty="0"/>
              <a:t>swallowed, drunk, absorbed, injected , snorted, or inhaled</a:t>
            </a:r>
          </a:p>
          <a:p>
            <a:pPr marL="0" lvl="0" indent="0" algn="l">
              <a:lnSpc>
                <a:spcPct val="114999"/>
              </a:lnSpc>
              <a:spcBef>
                <a:spcPts val="0"/>
              </a:spcBef>
              <a:spcAft>
                <a:spcPts val="1200"/>
              </a:spcAft>
              <a:buNone/>
            </a:pPr>
            <a:r>
              <a:rPr lang="en-US" sz="2000" b="1" dirty="0"/>
              <a:t>REACTION</a:t>
            </a:r>
          </a:p>
          <a:p>
            <a:pPr marL="342900" indent="-342900">
              <a:lnSpc>
                <a:spcPct val="114999"/>
              </a:lnSpc>
              <a:spcAft>
                <a:spcPts val="1200"/>
              </a:spcAft>
            </a:pPr>
            <a:r>
              <a:rPr lang="en-US" sz="2000" b="1" dirty="0"/>
              <a:t>Increases the production of the neurotransmitter GABA, slows down the brain</a:t>
            </a:r>
          </a:p>
          <a:p>
            <a:pPr marL="0" indent="0">
              <a:lnSpc>
                <a:spcPct val="114999"/>
              </a:lnSpc>
              <a:spcAft>
                <a:spcPts val="1200"/>
              </a:spcAft>
              <a:buNone/>
            </a:pPr>
            <a:r>
              <a:rPr lang="en-US" sz="2000" b="1" dirty="0"/>
              <a:t>RECOGNITION</a:t>
            </a:r>
          </a:p>
        </p:txBody>
      </p:sp>
      <p:sp>
        <p:nvSpPr>
          <p:cNvPr id="2" name="TextBox 1">
            <a:extLst>
              <a:ext uri="{FF2B5EF4-FFF2-40B4-BE49-F238E27FC236}">
                <a16:creationId xmlns:a16="http://schemas.microsoft.com/office/drawing/2014/main" id="{04162E16-3F65-C871-5044-9E4AD968D81C}"/>
              </a:ext>
            </a:extLst>
          </p:cNvPr>
          <p:cNvSpPr txBox="1"/>
          <p:nvPr/>
        </p:nvSpPr>
        <p:spPr>
          <a:xfrm>
            <a:off x="539749" y="2730499"/>
            <a:ext cx="34290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t>Alcohol</a:t>
            </a:r>
          </a:p>
          <a:p>
            <a:pPr algn="ctr"/>
            <a:r>
              <a:rPr lang="en-US" sz="2400" dirty="0"/>
              <a:t>Barbiturates</a:t>
            </a:r>
          </a:p>
          <a:p>
            <a:pPr algn="ctr"/>
            <a:r>
              <a:rPr lang="en-US" sz="2400" dirty="0"/>
              <a:t>Benzodiazepines</a:t>
            </a:r>
          </a:p>
          <a:p>
            <a:pPr algn="ctr"/>
            <a:r>
              <a:rPr lang="en-US" sz="2400" dirty="0"/>
              <a:t>Sleeping pills</a:t>
            </a:r>
          </a:p>
          <a:p>
            <a:pPr algn="ctr"/>
            <a:r>
              <a:rPr lang="en-US" sz="2400" dirty="0"/>
              <a:t>Opioids</a:t>
            </a:r>
          </a:p>
        </p:txBody>
      </p:sp>
      <p:sp>
        <p:nvSpPr>
          <p:cNvPr id="3" name="TextBox 2">
            <a:extLst>
              <a:ext uri="{FF2B5EF4-FFF2-40B4-BE49-F238E27FC236}">
                <a16:creationId xmlns:a16="http://schemas.microsoft.com/office/drawing/2014/main" id="{83B44992-B374-6215-F5F2-B3AA58CF7AF8}"/>
              </a:ext>
            </a:extLst>
          </p:cNvPr>
          <p:cNvSpPr txBox="1"/>
          <p:nvPr/>
        </p:nvSpPr>
        <p:spPr>
          <a:xfrm>
            <a:off x="8032482" y="4881282"/>
            <a:ext cx="1160877" cy="246221"/>
          </a:xfrm>
          <a:prstGeom prst="rect">
            <a:avLst/>
          </a:prstGeom>
          <a:noFill/>
        </p:spPr>
        <p:txBody>
          <a:bodyPr wrap="square" lIns="91440" tIns="45720" rIns="91440" bIns="45720" rtlCol="0" anchor="t">
            <a:spAutoFit/>
          </a:bodyPr>
          <a:lstStyle/>
          <a:p>
            <a:r>
              <a:rPr lang="en-US" sz="1000">
                <a:solidFill>
                  <a:schemeClr val="tx1"/>
                </a:solidFill>
              </a:rPr>
              <a:t>(Hilliard, 2024)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6"/>
          <p:cNvSpPr txBox="1">
            <a:spLocks noGrp="1"/>
          </p:cNvSpPr>
          <p:nvPr>
            <p:ph type="subTitle" idx="1"/>
          </p:nvPr>
        </p:nvSpPr>
        <p:spPr>
          <a:xfrm>
            <a:off x="2116825" y="546766"/>
            <a:ext cx="4885783" cy="3311909"/>
          </a:xfrm>
          <a:prstGeom prst="rect">
            <a:avLst/>
          </a:prstGeom>
        </p:spPr>
        <p:txBody>
          <a:bodyPr spcFirstLastPara="1" wrap="square" lIns="182875" tIns="182875" rIns="182875" bIns="182875" anchor="t" anchorCtr="0">
            <a:noAutofit/>
          </a:bodyPr>
          <a:lstStyle/>
          <a:p>
            <a:pPr marL="342900" indent="-342900" algn="l">
              <a:lnSpc>
                <a:spcPct val="100000"/>
              </a:lnSpc>
              <a:spcAft>
                <a:spcPts val="1200"/>
              </a:spcAft>
              <a:buFont typeface="Arial"/>
              <a:buChar char="•"/>
            </a:pPr>
            <a:endParaRPr lang="en-US" sz="1400" b="1" dirty="0"/>
          </a:p>
          <a:p>
            <a:pPr marL="342900" indent="-342900" algn="l">
              <a:lnSpc>
                <a:spcPct val="100000"/>
              </a:lnSpc>
              <a:spcAft>
                <a:spcPts val="1200"/>
              </a:spcAft>
              <a:buFont typeface="Arial"/>
              <a:buChar char="•"/>
            </a:pPr>
            <a:r>
              <a:rPr lang="en-US" sz="1400" b="1" dirty="0"/>
              <a:t>Lowered blood pressure</a:t>
            </a:r>
          </a:p>
          <a:p>
            <a:pPr marL="342900" indent="-342900" algn="l">
              <a:lnSpc>
                <a:spcPct val="100000"/>
              </a:lnSpc>
              <a:spcAft>
                <a:spcPts val="1200"/>
              </a:spcAft>
              <a:buFont typeface="Arial"/>
              <a:buChar char="•"/>
            </a:pPr>
            <a:r>
              <a:rPr lang="en-US" sz="1400" b="1" dirty="0"/>
              <a:t>Dilated pupils</a:t>
            </a:r>
          </a:p>
          <a:p>
            <a:pPr marL="342900" indent="-342900" algn="l">
              <a:lnSpc>
                <a:spcPct val="100000"/>
              </a:lnSpc>
              <a:spcAft>
                <a:spcPts val="1200"/>
              </a:spcAft>
              <a:buFont typeface="Arial"/>
              <a:buChar char="•"/>
            </a:pPr>
            <a:r>
              <a:rPr lang="en-US" sz="1400" b="1" dirty="0"/>
              <a:t>Disorientation</a:t>
            </a:r>
          </a:p>
          <a:p>
            <a:pPr marL="342900" indent="-342900" algn="l">
              <a:lnSpc>
                <a:spcPct val="100000"/>
              </a:lnSpc>
              <a:spcAft>
                <a:spcPts val="1200"/>
              </a:spcAft>
              <a:buFont typeface="Arial"/>
              <a:buChar char="•"/>
            </a:pPr>
            <a:r>
              <a:rPr lang="en-US" sz="1400" b="1" dirty="0"/>
              <a:t>Slowed pulse</a:t>
            </a:r>
          </a:p>
          <a:p>
            <a:pPr marL="342900" indent="-342900" algn="l">
              <a:lnSpc>
                <a:spcPct val="100000"/>
              </a:lnSpc>
              <a:spcAft>
                <a:spcPts val="1200"/>
              </a:spcAft>
              <a:buFont typeface="Arial"/>
              <a:buChar char="•"/>
            </a:pPr>
            <a:r>
              <a:rPr lang="en-US" sz="1400" b="1" dirty="0"/>
              <a:t>Slowed breathing</a:t>
            </a:r>
          </a:p>
          <a:p>
            <a:pPr marL="342900" indent="-342900" algn="l">
              <a:lnSpc>
                <a:spcPct val="100000"/>
              </a:lnSpc>
              <a:spcAft>
                <a:spcPts val="1200"/>
              </a:spcAft>
              <a:buFont typeface="Arial"/>
              <a:buChar char="•"/>
            </a:pPr>
            <a:r>
              <a:rPr lang="en-US" sz="1400" b="1" dirty="0"/>
              <a:t>Sleepiness</a:t>
            </a:r>
          </a:p>
          <a:p>
            <a:pPr marL="342900" indent="-342900" algn="l">
              <a:lnSpc>
                <a:spcPct val="100000"/>
              </a:lnSpc>
              <a:spcAft>
                <a:spcPts val="1200"/>
              </a:spcAft>
              <a:buFont typeface="Arial"/>
              <a:buChar char="•"/>
            </a:pPr>
            <a:r>
              <a:rPr lang="en-US" sz="1400" b="1" dirty="0"/>
              <a:t>Dizziness</a:t>
            </a:r>
          </a:p>
          <a:p>
            <a:pPr marL="342900" indent="-342900" algn="l">
              <a:lnSpc>
                <a:spcPct val="100000"/>
              </a:lnSpc>
              <a:spcAft>
                <a:spcPts val="1200"/>
              </a:spcAft>
              <a:buFont typeface="Arial"/>
              <a:buChar char="•"/>
            </a:pPr>
            <a:r>
              <a:rPr lang="en-US" sz="1400" b="1" dirty="0"/>
              <a:t>Relaxation/euphoria</a:t>
            </a:r>
          </a:p>
          <a:p>
            <a:pPr marL="0" indent="0" algn="l">
              <a:lnSpc>
                <a:spcPct val="100000"/>
              </a:lnSpc>
              <a:spcAft>
                <a:spcPts val="1200"/>
              </a:spcAft>
            </a:pPr>
            <a:endParaRPr lang="en-US" sz="1100" b="1" dirty="0"/>
          </a:p>
        </p:txBody>
      </p:sp>
      <p:sp>
        <p:nvSpPr>
          <p:cNvPr id="2" name="TextBox 1">
            <a:extLst>
              <a:ext uri="{FF2B5EF4-FFF2-40B4-BE49-F238E27FC236}">
                <a16:creationId xmlns:a16="http://schemas.microsoft.com/office/drawing/2014/main" id="{7F31F4B8-F898-A99B-C7EF-E8C580128907}"/>
              </a:ext>
            </a:extLst>
          </p:cNvPr>
          <p:cNvSpPr txBox="1"/>
          <p:nvPr/>
        </p:nvSpPr>
        <p:spPr>
          <a:xfrm>
            <a:off x="8122023" y="4897279"/>
            <a:ext cx="1223683" cy="246221"/>
          </a:xfrm>
          <a:prstGeom prst="rect">
            <a:avLst/>
          </a:prstGeom>
          <a:noFill/>
        </p:spPr>
        <p:txBody>
          <a:bodyPr wrap="square" lIns="91440" tIns="45720" rIns="91440" bIns="45720" rtlCol="0" anchor="t">
            <a:spAutoFit/>
          </a:bodyPr>
          <a:lstStyle/>
          <a:p>
            <a:r>
              <a:rPr lang="en-US" sz="1000">
                <a:solidFill>
                  <a:schemeClr val="tx1"/>
                </a:solidFill>
              </a:rPr>
              <a:t>(Hilliard, 2024)</a:t>
            </a:r>
          </a:p>
        </p:txBody>
      </p:sp>
      <p:sp>
        <p:nvSpPr>
          <p:cNvPr id="5" name="TextBox 4">
            <a:extLst>
              <a:ext uri="{FF2B5EF4-FFF2-40B4-BE49-F238E27FC236}">
                <a16:creationId xmlns:a16="http://schemas.microsoft.com/office/drawing/2014/main" id="{85781E8C-C9CC-D31E-067A-B06B73188F85}"/>
              </a:ext>
            </a:extLst>
          </p:cNvPr>
          <p:cNvSpPr txBox="1"/>
          <p:nvPr/>
        </p:nvSpPr>
        <p:spPr>
          <a:xfrm>
            <a:off x="3135087" y="546766"/>
            <a:ext cx="2662813" cy="338554"/>
          </a:xfrm>
          <a:prstGeom prst="rect">
            <a:avLst/>
          </a:prstGeom>
          <a:noFill/>
        </p:spPr>
        <p:txBody>
          <a:bodyPr wrap="square" rtlCol="0">
            <a:spAutoFit/>
          </a:bodyPr>
          <a:lstStyle/>
          <a:p>
            <a:pPr algn="ctr"/>
            <a:r>
              <a:rPr lang="en-US" sz="1600" b="1" u="sng"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Signs and Symptoms</a:t>
            </a:r>
          </a:p>
        </p:txBody>
      </p:sp>
    </p:spTree>
    <p:extLst>
      <p:ext uri="{BB962C8B-B14F-4D97-AF65-F5344CB8AC3E}">
        <p14:creationId xmlns:p14="http://schemas.microsoft.com/office/powerpoint/2010/main" val="1086638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6"/>
          <p:cNvSpPr txBox="1">
            <a:spLocks noGrp="1"/>
          </p:cNvSpPr>
          <p:nvPr>
            <p:ph type="subTitle" idx="1"/>
          </p:nvPr>
        </p:nvSpPr>
        <p:spPr>
          <a:xfrm>
            <a:off x="2129108" y="409422"/>
            <a:ext cx="4885783" cy="3939294"/>
          </a:xfrm>
          <a:prstGeom prst="rect">
            <a:avLst/>
          </a:prstGeom>
        </p:spPr>
        <p:txBody>
          <a:bodyPr spcFirstLastPara="1" wrap="square" lIns="182875" tIns="182875" rIns="182875" bIns="182875" anchor="t" anchorCtr="0">
            <a:noAutofit/>
          </a:bodyPr>
          <a:lstStyle/>
          <a:p>
            <a:pPr marL="285750" indent="-285750" algn="l">
              <a:lnSpc>
                <a:spcPct val="114999"/>
              </a:lnSpc>
              <a:spcAft>
                <a:spcPts val="1200"/>
              </a:spcAft>
              <a:buFont typeface="Arial"/>
              <a:buChar char="•"/>
            </a:pPr>
            <a:endParaRPr lang="en-US" sz="1400" b="1" dirty="0"/>
          </a:p>
          <a:p>
            <a:pPr marL="285750" indent="-285750" algn="l">
              <a:lnSpc>
                <a:spcPct val="114999"/>
              </a:lnSpc>
              <a:spcAft>
                <a:spcPts val="1200"/>
              </a:spcAft>
              <a:buFont typeface="Arial"/>
              <a:buChar char="•"/>
            </a:pPr>
            <a:r>
              <a:rPr lang="en-US" sz="1400" b="1" dirty="0"/>
              <a:t> Memory loss</a:t>
            </a:r>
            <a:endParaRPr lang="en-US" b="1" dirty="0"/>
          </a:p>
          <a:p>
            <a:pPr marL="285750" indent="-285750" algn="l">
              <a:lnSpc>
                <a:spcPct val="114999"/>
              </a:lnSpc>
              <a:spcAft>
                <a:spcPts val="1200"/>
              </a:spcAft>
              <a:buFont typeface="Arial"/>
              <a:buChar char="•"/>
            </a:pPr>
            <a:r>
              <a:rPr lang="en-US" sz="1400" b="1" dirty="0"/>
              <a:t> Slurred speech</a:t>
            </a:r>
          </a:p>
          <a:p>
            <a:pPr marL="342900" indent="-342900" algn="l">
              <a:lnSpc>
                <a:spcPct val="114999"/>
              </a:lnSpc>
              <a:spcAft>
                <a:spcPts val="1200"/>
              </a:spcAft>
              <a:buFont typeface="Arial"/>
              <a:buChar char="•"/>
            </a:pPr>
            <a:r>
              <a:rPr lang="en-US" sz="1400" b="1" dirty="0"/>
              <a:t>Reduced inhibitions</a:t>
            </a:r>
          </a:p>
          <a:p>
            <a:pPr marL="342900" indent="-342900" algn="l">
              <a:lnSpc>
                <a:spcPct val="114999"/>
              </a:lnSpc>
              <a:spcAft>
                <a:spcPts val="1200"/>
              </a:spcAft>
              <a:buFont typeface="Arial"/>
              <a:buChar char="•"/>
            </a:pPr>
            <a:r>
              <a:rPr lang="en-US" sz="1400" b="1" dirty="0"/>
              <a:t>Loss of coordination</a:t>
            </a:r>
          </a:p>
          <a:p>
            <a:pPr marL="342900" indent="-342900" algn="l">
              <a:lnSpc>
                <a:spcPct val="114999"/>
              </a:lnSpc>
              <a:spcAft>
                <a:spcPts val="1200"/>
              </a:spcAft>
              <a:buFont typeface="Arial"/>
              <a:buChar char="•"/>
            </a:pPr>
            <a:r>
              <a:rPr lang="en-US" sz="1400" b="1" dirty="0"/>
              <a:t>Impaired judgement</a:t>
            </a:r>
          </a:p>
          <a:p>
            <a:pPr marL="342900" indent="-342900" algn="l">
              <a:lnSpc>
                <a:spcPct val="114999"/>
              </a:lnSpc>
              <a:spcAft>
                <a:spcPts val="1200"/>
              </a:spcAft>
              <a:buFont typeface="Arial"/>
              <a:buChar char="•"/>
            </a:pPr>
            <a:r>
              <a:rPr lang="en-US" sz="1400" b="1" dirty="0"/>
              <a:t>Blacking out</a:t>
            </a:r>
          </a:p>
          <a:p>
            <a:pPr marL="342900" indent="-342900" algn="l">
              <a:lnSpc>
                <a:spcPct val="114999"/>
              </a:lnSpc>
              <a:spcAft>
                <a:spcPts val="1200"/>
              </a:spcAft>
              <a:buFont typeface="Arial"/>
              <a:buChar char="•"/>
            </a:pPr>
            <a:r>
              <a:rPr lang="en-US" sz="1400" b="1" dirty="0"/>
              <a:t>Overdose</a:t>
            </a:r>
          </a:p>
          <a:p>
            <a:pPr marL="342900" indent="-342900" algn="l">
              <a:lnSpc>
                <a:spcPct val="114999"/>
              </a:lnSpc>
              <a:spcAft>
                <a:spcPts val="1200"/>
              </a:spcAft>
              <a:buFont typeface="Arial"/>
              <a:buChar char="•"/>
            </a:pPr>
            <a:r>
              <a:rPr lang="en-US" sz="1400" b="1" dirty="0"/>
              <a:t>Alcohol smell on breath</a:t>
            </a:r>
          </a:p>
          <a:p>
            <a:pPr marL="342900" indent="-342900" algn="l">
              <a:lnSpc>
                <a:spcPct val="114999"/>
              </a:lnSpc>
              <a:spcAft>
                <a:spcPts val="1200"/>
              </a:spcAft>
              <a:buFont typeface="Arial"/>
              <a:buChar char="•"/>
            </a:pPr>
            <a:endParaRPr lang="en-US" sz="1000" b="1" dirty="0"/>
          </a:p>
          <a:p>
            <a:pPr marL="342900" indent="-342900" algn="l">
              <a:lnSpc>
                <a:spcPct val="114999"/>
              </a:lnSpc>
              <a:spcAft>
                <a:spcPts val="1200"/>
              </a:spcAft>
              <a:buFont typeface="Arial"/>
              <a:buChar char="•"/>
            </a:pPr>
            <a:endParaRPr lang="en-US" sz="1000" b="1" dirty="0"/>
          </a:p>
        </p:txBody>
      </p:sp>
      <p:sp>
        <p:nvSpPr>
          <p:cNvPr id="2" name="TextBox 1">
            <a:extLst>
              <a:ext uri="{FF2B5EF4-FFF2-40B4-BE49-F238E27FC236}">
                <a16:creationId xmlns:a16="http://schemas.microsoft.com/office/drawing/2014/main" id="{13A79CB1-F51C-A621-8A43-47E336AE59B5}"/>
              </a:ext>
            </a:extLst>
          </p:cNvPr>
          <p:cNvSpPr txBox="1"/>
          <p:nvPr/>
        </p:nvSpPr>
        <p:spPr>
          <a:xfrm>
            <a:off x="8054789" y="4897279"/>
            <a:ext cx="1089211" cy="246221"/>
          </a:xfrm>
          <a:prstGeom prst="rect">
            <a:avLst/>
          </a:prstGeom>
          <a:noFill/>
        </p:spPr>
        <p:txBody>
          <a:bodyPr wrap="square" lIns="91440" tIns="45720" rIns="91440" bIns="45720" rtlCol="0" anchor="t">
            <a:spAutoFit/>
          </a:bodyPr>
          <a:lstStyle/>
          <a:p>
            <a:r>
              <a:rPr lang="en-US" sz="1000">
                <a:solidFill>
                  <a:schemeClr val="tx1"/>
                </a:solidFill>
              </a:rPr>
              <a:t>(Hilliard, 2024)</a:t>
            </a:r>
          </a:p>
        </p:txBody>
      </p:sp>
      <p:sp>
        <p:nvSpPr>
          <p:cNvPr id="4" name="TextBox 3">
            <a:extLst>
              <a:ext uri="{FF2B5EF4-FFF2-40B4-BE49-F238E27FC236}">
                <a16:creationId xmlns:a16="http://schemas.microsoft.com/office/drawing/2014/main" id="{269EE515-4EBD-B252-9A06-A704AC3F7803}"/>
              </a:ext>
            </a:extLst>
          </p:cNvPr>
          <p:cNvSpPr txBox="1"/>
          <p:nvPr/>
        </p:nvSpPr>
        <p:spPr>
          <a:xfrm>
            <a:off x="3135087" y="546766"/>
            <a:ext cx="2662813" cy="338554"/>
          </a:xfrm>
          <a:prstGeom prst="rect">
            <a:avLst/>
          </a:prstGeom>
          <a:noFill/>
        </p:spPr>
        <p:txBody>
          <a:bodyPr wrap="square" rtlCol="0">
            <a:spAutoFit/>
          </a:bodyPr>
          <a:lstStyle/>
          <a:p>
            <a:pPr algn="ctr"/>
            <a:r>
              <a:rPr lang="en-US" sz="1600" b="1" u="sng"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Signs and Symptoms</a:t>
            </a:r>
          </a:p>
        </p:txBody>
      </p:sp>
    </p:spTree>
    <p:extLst>
      <p:ext uri="{BB962C8B-B14F-4D97-AF65-F5344CB8AC3E}">
        <p14:creationId xmlns:p14="http://schemas.microsoft.com/office/powerpoint/2010/main" val="3601727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3"/>
          <p:cNvSpPr txBox="1">
            <a:spLocks noGrp="1"/>
          </p:cNvSpPr>
          <p:nvPr>
            <p:ph type="title"/>
          </p:nvPr>
        </p:nvSpPr>
        <p:spPr>
          <a:xfrm>
            <a:off x="0" y="244775"/>
            <a:ext cx="9144000" cy="1073989"/>
          </a:xfrm>
          <a:prstGeom prst="rect">
            <a:avLst/>
          </a:prstGeom>
        </p:spPr>
        <p:txBody>
          <a:bodyPr spcFirstLastPara="1" wrap="square" lIns="182875" tIns="91425" rIns="182875" bIns="91425" anchor="ctr" anchorCtr="0">
            <a:noAutofit/>
          </a:bodyPr>
          <a:lstStyle/>
          <a:p>
            <a:r>
              <a:rPr lang="en-US"/>
              <a:t>Alcohol Poisoning</a:t>
            </a:r>
            <a:endParaRPr/>
          </a:p>
        </p:txBody>
      </p:sp>
      <p:sp>
        <p:nvSpPr>
          <p:cNvPr id="3" name="TextBox 2">
            <a:extLst>
              <a:ext uri="{FF2B5EF4-FFF2-40B4-BE49-F238E27FC236}">
                <a16:creationId xmlns:a16="http://schemas.microsoft.com/office/drawing/2014/main" id="{750887EF-6AE4-B619-2F37-C66DA9418B95}"/>
              </a:ext>
            </a:extLst>
          </p:cNvPr>
          <p:cNvSpPr txBox="1"/>
          <p:nvPr/>
        </p:nvSpPr>
        <p:spPr>
          <a:xfrm>
            <a:off x="1055232" y="1316050"/>
            <a:ext cx="7267879"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1" dirty="0">
                <a:solidFill>
                  <a:schemeClr val="bg1"/>
                </a:solidFill>
              </a:rPr>
              <a:t>What is alcohol poisoning?</a:t>
            </a:r>
            <a:endParaRPr lang="en-US" dirty="0"/>
          </a:p>
          <a:p>
            <a:pPr marL="285750" indent="-285750">
              <a:lnSpc>
                <a:spcPct val="150000"/>
              </a:lnSpc>
              <a:buClr>
                <a:schemeClr val="bg1"/>
              </a:buClr>
              <a:buChar char="•"/>
            </a:pPr>
            <a:r>
              <a:rPr lang="en-US" sz="1800" b="1" dirty="0">
                <a:solidFill>
                  <a:schemeClr val="bg1"/>
                </a:solidFill>
              </a:rPr>
              <a:t>Cold</a:t>
            </a:r>
          </a:p>
          <a:p>
            <a:pPr marL="285750" indent="-285750">
              <a:lnSpc>
                <a:spcPct val="150000"/>
              </a:lnSpc>
              <a:buClr>
                <a:schemeClr val="bg1"/>
              </a:buClr>
              <a:buChar char="•"/>
            </a:pPr>
            <a:r>
              <a:rPr lang="en-US" sz="1800" b="1" dirty="0">
                <a:solidFill>
                  <a:schemeClr val="bg1"/>
                </a:solidFill>
              </a:rPr>
              <a:t>Clammy skin</a:t>
            </a:r>
            <a:endParaRPr lang="en-US" b="1" dirty="0">
              <a:solidFill>
                <a:schemeClr val="bg1"/>
              </a:solidFill>
            </a:endParaRPr>
          </a:p>
          <a:p>
            <a:pPr marL="285750" indent="-285750">
              <a:lnSpc>
                <a:spcPct val="150000"/>
              </a:lnSpc>
              <a:buClr>
                <a:schemeClr val="bg1"/>
              </a:buClr>
              <a:buChar char="•"/>
            </a:pPr>
            <a:r>
              <a:rPr lang="en-US" sz="1800" b="1" dirty="0">
                <a:solidFill>
                  <a:schemeClr val="bg1"/>
                </a:solidFill>
              </a:rPr>
              <a:t>Unconsciousness</a:t>
            </a:r>
            <a:endParaRPr lang="en-US" b="1" dirty="0">
              <a:solidFill>
                <a:schemeClr val="bg1"/>
              </a:solidFill>
            </a:endParaRPr>
          </a:p>
          <a:p>
            <a:pPr marL="285750" indent="-285750">
              <a:lnSpc>
                <a:spcPct val="150000"/>
              </a:lnSpc>
              <a:buClr>
                <a:schemeClr val="bg1"/>
              </a:buClr>
              <a:buChar char="•"/>
            </a:pPr>
            <a:r>
              <a:rPr lang="en-US" sz="1800" b="1" dirty="0">
                <a:solidFill>
                  <a:schemeClr val="bg1"/>
                </a:solidFill>
              </a:rPr>
              <a:t>Puking/particularly when passed out</a:t>
            </a:r>
            <a:endParaRPr lang="en-US" b="1" dirty="0">
              <a:solidFill>
                <a:schemeClr val="bg1"/>
              </a:solidFill>
            </a:endParaRPr>
          </a:p>
          <a:p>
            <a:pPr marL="285750" indent="-285750">
              <a:lnSpc>
                <a:spcPct val="150000"/>
              </a:lnSpc>
              <a:buClr>
                <a:schemeClr val="bg1"/>
              </a:buClr>
              <a:buChar char="•"/>
            </a:pPr>
            <a:r>
              <a:rPr lang="en-US" sz="1800" b="1" dirty="0">
                <a:solidFill>
                  <a:schemeClr val="bg1"/>
                </a:solidFill>
              </a:rPr>
              <a:t>Slow or irregular breathing</a:t>
            </a:r>
            <a:endParaRPr lang="en-US" b="1" dirty="0">
              <a:solidFill>
                <a:schemeClr val="bg1"/>
              </a:solidFill>
            </a:endParaRPr>
          </a:p>
          <a:p>
            <a:endParaRPr lang="en-US" dirty="0"/>
          </a:p>
        </p:txBody>
      </p:sp>
      <p:sp>
        <p:nvSpPr>
          <p:cNvPr id="2" name="TextBox 1">
            <a:extLst>
              <a:ext uri="{FF2B5EF4-FFF2-40B4-BE49-F238E27FC236}">
                <a16:creationId xmlns:a16="http://schemas.microsoft.com/office/drawing/2014/main" id="{274DF840-2218-CE32-D016-189CF33BE99C}"/>
              </a:ext>
            </a:extLst>
          </p:cNvPr>
          <p:cNvSpPr txBox="1"/>
          <p:nvPr/>
        </p:nvSpPr>
        <p:spPr>
          <a:xfrm>
            <a:off x="7956223" y="4897279"/>
            <a:ext cx="1423448" cy="246221"/>
          </a:xfrm>
          <a:prstGeom prst="rect">
            <a:avLst/>
          </a:prstGeom>
          <a:noFill/>
        </p:spPr>
        <p:txBody>
          <a:bodyPr wrap="square" rtlCol="0">
            <a:spAutoFit/>
          </a:bodyPr>
          <a:lstStyle/>
          <a:p>
            <a:r>
              <a:rPr lang="en-US" sz="1000" dirty="0"/>
              <a:t>(Reach lab, 2023)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3"/>
          <p:cNvSpPr txBox="1">
            <a:spLocks noGrp="1"/>
          </p:cNvSpPr>
          <p:nvPr>
            <p:ph type="title"/>
          </p:nvPr>
        </p:nvSpPr>
        <p:spPr>
          <a:xfrm>
            <a:off x="0" y="341822"/>
            <a:ext cx="9144000" cy="955376"/>
          </a:xfrm>
          <a:prstGeom prst="rect">
            <a:avLst/>
          </a:prstGeom>
        </p:spPr>
        <p:txBody>
          <a:bodyPr spcFirstLastPara="1" wrap="square" lIns="182875" tIns="91425" rIns="182875" bIns="91425" anchor="ctr" anchorCtr="0">
            <a:noAutofit/>
          </a:bodyPr>
          <a:lstStyle/>
          <a:p>
            <a:r>
              <a:rPr lang="en-US"/>
              <a:t>Opioid Overdose</a:t>
            </a:r>
            <a:endParaRPr/>
          </a:p>
        </p:txBody>
      </p:sp>
      <p:sp>
        <p:nvSpPr>
          <p:cNvPr id="2" name="TextBox 1">
            <a:extLst>
              <a:ext uri="{FF2B5EF4-FFF2-40B4-BE49-F238E27FC236}">
                <a16:creationId xmlns:a16="http://schemas.microsoft.com/office/drawing/2014/main" id="{94ECB21E-B090-B81D-4E2C-018E0BA9A2FF}"/>
              </a:ext>
            </a:extLst>
          </p:cNvPr>
          <p:cNvSpPr txBox="1"/>
          <p:nvPr/>
        </p:nvSpPr>
        <p:spPr>
          <a:xfrm>
            <a:off x="1138506" y="1191531"/>
            <a:ext cx="7576211" cy="29495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Clr>
                <a:schemeClr val="bg1"/>
              </a:buClr>
              <a:buChar char="•"/>
            </a:pPr>
            <a:r>
              <a:rPr lang="en-US" sz="1800" b="1" dirty="0">
                <a:solidFill>
                  <a:schemeClr val="bg1"/>
                </a:solidFill>
              </a:rPr>
              <a:t>Slow, shallow and erratic breathing</a:t>
            </a:r>
            <a:endParaRPr lang="en-US" dirty="0"/>
          </a:p>
          <a:p>
            <a:pPr marL="285750" indent="-285750">
              <a:lnSpc>
                <a:spcPct val="150000"/>
              </a:lnSpc>
              <a:buClr>
                <a:schemeClr val="bg1"/>
              </a:buClr>
              <a:buChar char="•"/>
            </a:pPr>
            <a:r>
              <a:rPr lang="en-US" sz="1800" b="1" dirty="0">
                <a:solidFill>
                  <a:schemeClr val="bg1"/>
                </a:solidFill>
              </a:rPr>
              <a:t>Pinpoint pupils</a:t>
            </a:r>
          </a:p>
          <a:p>
            <a:pPr marL="285750" indent="-285750">
              <a:lnSpc>
                <a:spcPct val="150000"/>
              </a:lnSpc>
              <a:buClr>
                <a:schemeClr val="bg1"/>
              </a:buClr>
              <a:buChar char="•"/>
            </a:pPr>
            <a:r>
              <a:rPr lang="en-US" sz="1800" b="1" dirty="0">
                <a:solidFill>
                  <a:schemeClr val="bg1"/>
                </a:solidFill>
              </a:rPr>
              <a:t>Snoring or gurgling sounds</a:t>
            </a:r>
          </a:p>
          <a:p>
            <a:pPr marL="285750" indent="-285750">
              <a:lnSpc>
                <a:spcPct val="150000"/>
              </a:lnSpc>
              <a:buClr>
                <a:schemeClr val="bg1"/>
              </a:buClr>
              <a:buChar char="•"/>
            </a:pPr>
            <a:r>
              <a:rPr lang="en-US" sz="1800" b="1" dirty="0">
                <a:solidFill>
                  <a:schemeClr val="bg1"/>
                </a:solidFill>
              </a:rPr>
              <a:t>Unconscious or unresponsive to stimuli</a:t>
            </a:r>
          </a:p>
          <a:p>
            <a:pPr marL="285750" indent="-285750">
              <a:lnSpc>
                <a:spcPct val="150000"/>
              </a:lnSpc>
              <a:buClr>
                <a:schemeClr val="bg1"/>
              </a:buClr>
              <a:buChar char="•"/>
            </a:pPr>
            <a:r>
              <a:rPr lang="en-US" sz="1800" b="1" dirty="0">
                <a:solidFill>
                  <a:schemeClr val="bg1"/>
                </a:solidFill>
              </a:rPr>
              <a:t>Limp</a:t>
            </a:r>
          </a:p>
          <a:p>
            <a:pPr marL="285750" indent="-285750">
              <a:lnSpc>
                <a:spcPct val="150000"/>
              </a:lnSpc>
              <a:buClr>
                <a:schemeClr val="bg1"/>
              </a:buClr>
              <a:buChar char="•"/>
            </a:pPr>
            <a:r>
              <a:rPr lang="en-US" sz="1800" b="1" dirty="0">
                <a:solidFill>
                  <a:schemeClr val="bg1"/>
                </a:solidFill>
              </a:rPr>
              <a:t>Slow pulse/no pulse</a:t>
            </a:r>
          </a:p>
          <a:p>
            <a:pPr marL="285750" indent="-285750">
              <a:lnSpc>
                <a:spcPct val="150000"/>
              </a:lnSpc>
              <a:buClr>
                <a:schemeClr val="bg1"/>
              </a:buClr>
              <a:buChar char="•"/>
            </a:pPr>
            <a:r>
              <a:rPr lang="en-US" sz="1800" b="1" dirty="0">
                <a:solidFill>
                  <a:schemeClr val="bg1"/>
                </a:solidFill>
              </a:rPr>
              <a:t>Pale or ashen and clammy skin</a:t>
            </a:r>
          </a:p>
        </p:txBody>
      </p:sp>
      <p:pic>
        <p:nvPicPr>
          <p:cNvPr id="4" name="Picture 3" descr="Narcan in Michigan approved for over the counter sale">
            <a:extLst>
              <a:ext uri="{FF2B5EF4-FFF2-40B4-BE49-F238E27FC236}">
                <a16:creationId xmlns:a16="http://schemas.microsoft.com/office/drawing/2014/main" id="{8151344F-CE8B-9042-1D09-9EAE22F498EA}"/>
              </a:ext>
            </a:extLst>
          </p:cNvPr>
          <p:cNvPicPr>
            <a:picLocks noChangeAspect="1"/>
          </p:cNvPicPr>
          <p:nvPr/>
        </p:nvPicPr>
        <p:blipFill>
          <a:blip r:embed="rId3"/>
          <a:stretch>
            <a:fillRect/>
          </a:stretch>
        </p:blipFill>
        <p:spPr>
          <a:xfrm>
            <a:off x="6128358" y="3128806"/>
            <a:ext cx="2336104" cy="1563325"/>
          </a:xfrm>
          <a:prstGeom prst="rect">
            <a:avLst/>
          </a:prstGeom>
        </p:spPr>
      </p:pic>
      <p:sp>
        <p:nvSpPr>
          <p:cNvPr id="5" name="TextBox 4">
            <a:extLst>
              <a:ext uri="{FF2B5EF4-FFF2-40B4-BE49-F238E27FC236}">
                <a16:creationId xmlns:a16="http://schemas.microsoft.com/office/drawing/2014/main" id="{D70EF196-92B2-52B6-7375-8B02860D4D22}"/>
              </a:ext>
            </a:extLst>
          </p:cNvPr>
          <p:cNvSpPr txBox="1"/>
          <p:nvPr/>
        </p:nvSpPr>
        <p:spPr>
          <a:xfrm>
            <a:off x="7815766" y="4464236"/>
            <a:ext cx="1055276"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chemeClr val="tx1"/>
                </a:solidFill>
              </a:rPr>
              <a:t>(Erb, 2023)</a:t>
            </a:r>
          </a:p>
        </p:txBody>
      </p:sp>
      <p:sp>
        <p:nvSpPr>
          <p:cNvPr id="3" name="TextBox 2">
            <a:extLst>
              <a:ext uri="{FF2B5EF4-FFF2-40B4-BE49-F238E27FC236}">
                <a16:creationId xmlns:a16="http://schemas.microsoft.com/office/drawing/2014/main" id="{B99A2C95-571B-FBFD-BAF1-779EF3B53D75}"/>
              </a:ext>
            </a:extLst>
          </p:cNvPr>
          <p:cNvSpPr txBox="1"/>
          <p:nvPr/>
        </p:nvSpPr>
        <p:spPr>
          <a:xfrm>
            <a:off x="7882819" y="4867654"/>
            <a:ext cx="1258115" cy="246221"/>
          </a:xfrm>
          <a:prstGeom prst="rect">
            <a:avLst/>
          </a:prstGeom>
          <a:noFill/>
        </p:spPr>
        <p:txBody>
          <a:bodyPr wrap="square" rtlCol="0">
            <a:spAutoFit/>
          </a:bodyPr>
          <a:lstStyle/>
          <a:p>
            <a:r>
              <a:rPr lang="en-US" sz="1000" dirty="0"/>
              <a:t>(Reach Lab, 2024)</a:t>
            </a:r>
          </a:p>
        </p:txBody>
      </p:sp>
    </p:spTree>
    <p:extLst>
      <p:ext uri="{BB962C8B-B14F-4D97-AF65-F5344CB8AC3E}">
        <p14:creationId xmlns:p14="http://schemas.microsoft.com/office/powerpoint/2010/main" val="652613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1"/>
          <p:cNvSpPr txBox="1">
            <a:spLocks noGrp="1"/>
          </p:cNvSpPr>
          <p:nvPr>
            <p:ph type="title"/>
          </p:nvPr>
        </p:nvSpPr>
        <p:spPr>
          <a:xfrm>
            <a:off x="265500" y="1233175"/>
            <a:ext cx="4045200" cy="1482300"/>
          </a:xfrm>
          <a:prstGeom prst="rect">
            <a:avLst/>
          </a:prstGeom>
        </p:spPr>
        <p:txBody>
          <a:bodyPr spcFirstLastPara="1" wrap="square" lIns="182875" tIns="91425" rIns="182875" bIns="91425" anchor="b" anchorCtr="0">
            <a:noAutofit/>
          </a:bodyPr>
          <a:lstStyle/>
          <a:p>
            <a:r>
              <a:rPr lang="en-US" b="1"/>
              <a:t>CNS Stimulants</a:t>
            </a:r>
            <a:endParaRPr b="1"/>
          </a:p>
        </p:txBody>
      </p:sp>
      <p:sp>
        <p:nvSpPr>
          <p:cNvPr id="167" name="Google Shape;167;p31"/>
          <p:cNvSpPr txBox="1">
            <a:spLocks noGrp="1"/>
          </p:cNvSpPr>
          <p:nvPr>
            <p:ph type="body" idx="2"/>
          </p:nvPr>
        </p:nvSpPr>
        <p:spPr>
          <a:xfrm>
            <a:off x="4831670" y="465283"/>
            <a:ext cx="3837000" cy="3695100"/>
          </a:xfrm>
          <a:prstGeom prst="rect">
            <a:avLst/>
          </a:prstGeom>
        </p:spPr>
        <p:txBody>
          <a:bodyPr spcFirstLastPara="1" wrap="square" lIns="182875" tIns="182875" rIns="182875" bIns="182875" anchor="t" anchorCtr="0">
            <a:noAutofit/>
          </a:bodyPr>
          <a:lstStyle/>
          <a:p>
            <a:pPr marL="0" indent="0">
              <a:lnSpc>
                <a:spcPct val="114999"/>
              </a:lnSpc>
              <a:spcAft>
                <a:spcPts val="1200"/>
              </a:spcAft>
              <a:buNone/>
            </a:pPr>
            <a:r>
              <a:rPr lang="en-US" sz="2000" b="1" dirty="0"/>
              <a:t>ROUTE</a:t>
            </a:r>
            <a:endParaRPr lang="en-US" sz="2000" b="1" dirty="0">
              <a:solidFill>
                <a:srgbClr val="333333"/>
              </a:solidFill>
            </a:endParaRPr>
          </a:p>
          <a:p>
            <a:pPr marL="342900" indent="-342900">
              <a:lnSpc>
                <a:spcPct val="114999"/>
              </a:lnSpc>
              <a:spcAft>
                <a:spcPts val="1200"/>
              </a:spcAft>
            </a:pPr>
            <a:r>
              <a:rPr lang="en-US" sz="2000" b="1" dirty="0"/>
              <a:t>swallowed, snorted, or injected</a:t>
            </a:r>
            <a:endParaRPr lang="en-US" b="1" dirty="0"/>
          </a:p>
          <a:p>
            <a:pPr marL="0" lvl="0" indent="0" algn="l">
              <a:lnSpc>
                <a:spcPct val="114999"/>
              </a:lnSpc>
              <a:spcBef>
                <a:spcPts val="0"/>
              </a:spcBef>
              <a:spcAft>
                <a:spcPts val="1200"/>
              </a:spcAft>
              <a:buNone/>
            </a:pPr>
            <a:r>
              <a:rPr lang="en-US" sz="2000" b="1" dirty="0"/>
              <a:t>REACTION</a:t>
            </a:r>
            <a:endParaRPr lang="en-US" b="1" dirty="0"/>
          </a:p>
          <a:p>
            <a:pPr marL="342900" indent="-342900">
              <a:lnSpc>
                <a:spcPct val="114999"/>
              </a:lnSpc>
              <a:spcAft>
                <a:spcPts val="1200"/>
              </a:spcAft>
            </a:pPr>
            <a:r>
              <a:rPr lang="en-US" sz="2000" b="1" dirty="0"/>
              <a:t>Acts on the CNS to increase alertness and cognitive function (increased dopamine and norepinephrine)</a:t>
            </a:r>
          </a:p>
          <a:p>
            <a:pPr marL="0" indent="0">
              <a:lnSpc>
                <a:spcPct val="114999"/>
              </a:lnSpc>
              <a:spcAft>
                <a:spcPts val="1200"/>
              </a:spcAft>
              <a:buNone/>
            </a:pPr>
            <a:r>
              <a:rPr lang="en-US" sz="2000" b="1" dirty="0"/>
              <a:t>RECOGNITION</a:t>
            </a:r>
          </a:p>
        </p:txBody>
      </p:sp>
      <p:sp>
        <p:nvSpPr>
          <p:cNvPr id="2" name="TextBox 1">
            <a:extLst>
              <a:ext uri="{FF2B5EF4-FFF2-40B4-BE49-F238E27FC236}">
                <a16:creationId xmlns:a16="http://schemas.microsoft.com/office/drawing/2014/main" id="{931E4028-BF06-5AF4-B428-6BD666D70F01}"/>
              </a:ext>
            </a:extLst>
          </p:cNvPr>
          <p:cNvSpPr txBox="1"/>
          <p:nvPr/>
        </p:nvSpPr>
        <p:spPr>
          <a:xfrm>
            <a:off x="619124" y="2809874"/>
            <a:ext cx="319087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t>Prescription </a:t>
            </a:r>
          </a:p>
          <a:p>
            <a:pPr algn="ctr"/>
            <a:r>
              <a:rPr lang="en-US" sz="2400"/>
              <a:t>Illicit</a:t>
            </a:r>
          </a:p>
        </p:txBody>
      </p:sp>
      <p:sp>
        <p:nvSpPr>
          <p:cNvPr id="3" name="TextBox 2">
            <a:extLst>
              <a:ext uri="{FF2B5EF4-FFF2-40B4-BE49-F238E27FC236}">
                <a16:creationId xmlns:a16="http://schemas.microsoft.com/office/drawing/2014/main" id="{4D2AD539-5C8A-93C8-09CF-950C35EEDC0E}"/>
              </a:ext>
            </a:extLst>
          </p:cNvPr>
          <p:cNvSpPr txBox="1"/>
          <p:nvPr/>
        </p:nvSpPr>
        <p:spPr>
          <a:xfrm>
            <a:off x="8170791" y="4896173"/>
            <a:ext cx="194054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tx1"/>
                </a:solidFill>
              </a:rPr>
              <a:t>(Buffo, 2024)</a:t>
            </a:r>
            <a:endParaRPr lang="en-US">
              <a:solidFill>
                <a:schemeClr val="tx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2" name="Subtitle 1">
            <a:extLst>
              <a:ext uri="{FF2B5EF4-FFF2-40B4-BE49-F238E27FC236}">
                <a16:creationId xmlns:a16="http://schemas.microsoft.com/office/drawing/2014/main" id="{EC0281DC-2416-095F-1172-3951464F91E3}"/>
              </a:ext>
            </a:extLst>
          </p:cNvPr>
          <p:cNvSpPr>
            <a:spLocks noGrp="1"/>
          </p:cNvSpPr>
          <p:nvPr>
            <p:ph type="subTitle" idx="1"/>
          </p:nvPr>
        </p:nvSpPr>
        <p:spPr>
          <a:xfrm>
            <a:off x="2134500" y="692481"/>
            <a:ext cx="4875000" cy="3126000"/>
          </a:xfrm>
        </p:spPr>
        <p:txBody>
          <a:bodyPr spcFirstLastPara="1" wrap="square" lIns="182875" tIns="182875" rIns="182875" bIns="182875" anchor="t" anchorCtr="0">
            <a:noAutofit/>
          </a:bodyPr>
          <a:lstStyle/>
          <a:p>
            <a:pPr algn="l">
              <a:buFont typeface="Arial"/>
              <a:buChar char="•"/>
            </a:pPr>
            <a:r>
              <a:rPr lang="en-US" sz="1800" b="1" dirty="0"/>
              <a:t>Euphoria</a:t>
            </a:r>
          </a:p>
          <a:p>
            <a:pPr algn="l">
              <a:lnSpc>
                <a:spcPct val="114999"/>
              </a:lnSpc>
              <a:buFont typeface="Arial"/>
              <a:buChar char="•"/>
            </a:pPr>
            <a:r>
              <a:rPr lang="en-US" sz="1800" b="1" dirty="0"/>
              <a:t>Decreased appetite</a:t>
            </a:r>
          </a:p>
          <a:p>
            <a:pPr algn="l">
              <a:lnSpc>
                <a:spcPct val="114999"/>
              </a:lnSpc>
              <a:buFont typeface="Arial"/>
              <a:buChar char="•"/>
            </a:pPr>
            <a:r>
              <a:rPr lang="en-US" sz="1800" b="1" dirty="0"/>
              <a:t>Talkativeness</a:t>
            </a:r>
          </a:p>
          <a:p>
            <a:pPr algn="l">
              <a:lnSpc>
                <a:spcPct val="114999"/>
              </a:lnSpc>
              <a:buFont typeface="Arial"/>
              <a:buChar char="•"/>
            </a:pPr>
            <a:r>
              <a:rPr lang="en-US" sz="1800" b="1" dirty="0"/>
              <a:t>Energy</a:t>
            </a:r>
          </a:p>
          <a:p>
            <a:pPr algn="l">
              <a:lnSpc>
                <a:spcPct val="114999"/>
              </a:lnSpc>
              <a:buFont typeface="Arial"/>
              <a:buChar char="•"/>
            </a:pPr>
            <a:r>
              <a:rPr lang="en-US" sz="1800" b="1" dirty="0"/>
              <a:t>Increased concentration</a:t>
            </a:r>
          </a:p>
          <a:p>
            <a:pPr algn="l">
              <a:lnSpc>
                <a:spcPct val="114999"/>
              </a:lnSpc>
              <a:buFont typeface="Arial"/>
              <a:buChar char="•"/>
            </a:pPr>
            <a:r>
              <a:rPr lang="en-US" sz="1800" b="1" dirty="0"/>
              <a:t>Difficulty sleeping</a:t>
            </a:r>
          </a:p>
          <a:p>
            <a:pPr algn="l">
              <a:lnSpc>
                <a:spcPct val="114999"/>
              </a:lnSpc>
              <a:buFont typeface="Arial"/>
              <a:buChar char="•"/>
            </a:pPr>
            <a:r>
              <a:rPr lang="en-US" sz="1800" b="1" dirty="0"/>
              <a:t>Nervousness</a:t>
            </a:r>
          </a:p>
          <a:p>
            <a:pPr algn="l">
              <a:lnSpc>
                <a:spcPct val="114999"/>
              </a:lnSpc>
              <a:buFont typeface="Arial"/>
              <a:buChar char="•"/>
            </a:pPr>
            <a:r>
              <a:rPr lang="en-US" sz="1800" b="1" dirty="0"/>
              <a:t>Increased pulse and blood pressure</a:t>
            </a:r>
          </a:p>
          <a:p>
            <a:pPr algn="l">
              <a:lnSpc>
                <a:spcPct val="114999"/>
              </a:lnSpc>
              <a:buFont typeface="Arial"/>
              <a:buChar char="•"/>
            </a:pPr>
            <a:endParaRPr lang="en-US" dirty="0"/>
          </a:p>
        </p:txBody>
      </p:sp>
      <p:sp>
        <p:nvSpPr>
          <p:cNvPr id="3" name="TextBox 2">
            <a:extLst>
              <a:ext uri="{FF2B5EF4-FFF2-40B4-BE49-F238E27FC236}">
                <a16:creationId xmlns:a16="http://schemas.microsoft.com/office/drawing/2014/main" id="{5C97C313-AB56-9BE5-15BB-53CF434AB13D}"/>
              </a:ext>
            </a:extLst>
          </p:cNvPr>
          <p:cNvSpPr txBox="1"/>
          <p:nvPr/>
        </p:nvSpPr>
        <p:spPr>
          <a:xfrm>
            <a:off x="8055879" y="4899156"/>
            <a:ext cx="158914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tx1"/>
                </a:solidFill>
              </a:rPr>
              <a:t>(Buffo,2024) </a:t>
            </a:r>
          </a:p>
        </p:txBody>
      </p:sp>
      <p:sp>
        <p:nvSpPr>
          <p:cNvPr id="6" name="TextBox 5">
            <a:extLst>
              <a:ext uri="{FF2B5EF4-FFF2-40B4-BE49-F238E27FC236}">
                <a16:creationId xmlns:a16="http://schemas.microsoft.com/office/drawing/2014/main" id="{F3ACFDCE-27D6-D578-58C3-BB66B8B07AE2}"/>
              </a:ext>
            </a:extLst>
          </p:cNvPr>
          <p:cNvSpPr txBox="1"/>
          <p:nvPr/>
        </p:nvSpPr>
        <p:spPr>
          <a:xfrm>
            <a:off x="3135087" y="546766"/>
            <a:ext cx="2662813" cy="338554"/>
          </a:xfrm>
          <a:prstGeom prst="rect">
            <a:avLst/>
          </a:prstGeom>
          <a:noFill/>
        </p:spPr>
        <p:txBody>
          <a:bodyPr wrap="square" rtlCol="0">
            <a:spAutoFit/>
          </a:bodyPr>
          <a:lstStyle/>
          <a:p>
            <a:pPr algn="ctr"/>
            <a:r>
              <a:rPr lang="en-US" sz="1600" b="1" u="sng" dirty="0">
                <a:solidFill>
                  <a:srgbClr val="C00000"/>
                </a:solidFill>
                <a:latin typeface="Calibri" panose="020F0502020204030204" pitchFamily="34" charset="0"/>
                <a:ea typeface="Calibri" panose="020F0502020204030204" pitchFamily="34" charset="0"/>
                <a:cs typeface="Calibri" panose="020F0502020204030204" pitchFamily="34" charset="0"/>
              </a:rPr>
              <a:t>Signs and Symptoms</a:t>
            </a:r>
          </a:p>
        </p:txBody>
      </p:sp>
    </p:spTree>
    <p:extLst>
      <p:ext uri="{BB962C8B-B14F-4D97-AF65-F5344CB8AC3E}">
        <p14:creationId xmlns:p14="http://schemas.microsoft.com/office/powerpoint/2010/main" val="2188742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2"/>
          <p:cNvSpPr txBox="1">
            <a:spLocks noGrp="1"/>
          </p:cNvSpPr>
          <p:nvPr>
            <p:ph type="title"/>
          </p:nvPr>
        </p:nvSpPr>
        <p:spPr>
          <a:xfrm>
            <a:off x="265500" y="1233175"/>
            <a:ext cx="4045200" cy="1482300"/>
          </a:xfrm>
          <a:prstGeom prst="rect">
            <a:avLst/>
          </a:prstGeom>
        </p:spPr>
        <p:txBody>
          <a:bodyPr spcFirstLastPara="1" wrap="square" lIns="182875" tIns="91425" rIns="182875" bIns="91425" anchor="b" anchorCtr="0">
            <a:noAutofit/>
          </a:bodyPr>
          <a:lstStyle/>
          <a:p>
            <a:pPr marL="0" lvl="0" indent="0" algn="ctr" rtl="0">
              <a:spcBef>
                <a:spcPts val="0"/>
              </a:spcBef>
              <a:spcAft>
                <a:spcPts val="0"/>
              </a:spcAft>
              <a:buNone/>
            </a:pPr>
            <a:r>
              <a:rPr lang="en-US" b="1"/>
              <a:t>Hallucinogens</a:t>
            </a:r>
            <a:endParaRPr b="1"/>
          </a:p>
        </p:txBody>
      </p:sp>
      <p:sp>
        <p:nvSpPr>
          <p:cNvPr id="174" name="Google Shape;174;p32"/>
          <p:cNvSpPr txBox="1">
            <a:spLocks noGrp="1"/>
          </p:cNvSpPr>
          <p:nvPr>
            <p:ph type="body" idx="2"/>
          </p:nvPr>
        </p:nvSpPr>
        <p:spPr>
          <a:xfrm>
            <a:off x="4939500" y="724075"/>
            <a:ext cx="3837000" cy="3695100"/>
          </a:xfrm>
          <a:prstGeom prst="rect">
            <a:avLst/>
          </a:prstGeom>
        </p:spPr>
        <p:txBody>
          <a:bodyPr spcFirstLastPara="1" wrap="square" lIns="182875" tIns="182875" rIns="182875" bIns="182875" anchor="t" anchorCtr="0">
            <a:noAutofit/>
          </a:bodyPr>
          <a:lstStyle/>
          <a:p>
            <a:pPr marL="0" indent="0">
              <a:lnSpc>
                <a:spcPct val="114999"/>
              </a:lnSpc>
              <a:spcAft>
                <a:spcPts val="1200"/>
              </a:spcAft>
              <a:buNone/>
            </a:pPr>
            <a:r>
              <a:rPr lang="en-US" sz="1600" b="1" dirty="0"/>
              <a:t>ROUTE</a:t>
            </a:r>
            <a:endParaRPr lang="en-US" sz="1600" b="1" dirty="0">
              <a:solidFill>
                <a:srgbClr val="333333"/>
              </a:solidFill>
            </a:endParaRPr>
          </a:p>
          <a:p>
            <a:pPr marL="342900" indent="-342900">
              <a:lnSpc>
                <a:spcPct val="114999"/>
              </a:lnSpc>
              <a:spcAft>
                <a:spcPts val="1200"/>
              </a:spcAft>
            </a:pPr>
            <a:r>
              <a:rPr lang="en-US" sz="1600" b="1" dirty="0"/>
              <a:t>swallowed, eaten, drunk, smoked, snorted, absorbed or inhaled</a:t>
            </a:r>
            <a:endParaRPr lang="en-US" b="1" dirty="0"/>
          </a:p>
          <a:p>
            <a:pPr marL="0" lvl="0" indent="0" algn="l">
              <a:lnSpc>
                <a:spcPct val="114999"/>
              </a:lnSpc>
              <a:spcBef>
                <a:spcPts val="0"/>
              </a:spcBef>
              <a:spcAft>
                <a:spcPts val="1200"/>
              </a:spcAft>
              <a:buNone/>
            </a:pPr>
            <a:r>
              <a:rPr lang="en-US" sz="1600" b="1" dirty="0"/>
              <a:t>REACTION</a:t>
            </a:r>
            <a:endParaRPr lang="en-US" b="1" dirty="0"/>
          </a:p>
          <a:p>
            <a:pPr marL="342900" indent="-342900">
              <a:lnSpc>
                <a:spcPct val="114999"/>
              </a:lnSpc>
              <a:spcAft>
                <a:spcPts val="1200"/>
              </a:spcAft>
            </a:pPr>
            <a:r>
              <a:rPr lang="en-US" sz="1600" b="1" dirty="0"/>
              <a:t>Psychedelic drugs cause a disruption in processing serotonin</a:t>
            </a:r>
          </a:p>
          <a:p>
            <a:pPr marL="342900" indent="-342900">
              <a:lnSpc>
                <a:spcPct val="114999"/>
              </a:lnSpc>
              <a:spcAft>
                <a:spcPts val="1200"/>
              </a:spcAft>
            </a:pPr>
            <a:r>
              <a:rPr lang="en-US" sz="1600" b="1" dirty="0"/>
              <a:t>Dissociative drugs causes a disruption in processing glutamate</a:t>
            </a:r>
          </a:p>
          <a:p>
            <a:pPr marL="0" indent="0">
              <a:lnSpc>
                <a:spcPct val="114999"/>
              </a:lnSpc>
              <a:spcAft>
                <a:spcPts val="1200"/>
              </a:spcAft>
              <a:buNone/>
            </a:pPr>
            <a:r>
              <a:rPr lang="en-US" sz="1600" b="1" dirty="0"/>
              <a:t>RECOGNITION</a:t>
            </a:r>
          </a:p>
        </p:txBody>
      </p:sp>
      <p:sp>
        <p:nvSpPr>
          <p:cNvPr id="2" name="TextBox 1">
            <a:extLst>
              <a:ext uri="{FF2B5EF4-FFF2-40B4-BE49-F238E27FC236}">
                <a16:creationId xmlns:a16="http://schemas.microsoft.com/office/drawing/2014/main" id="{28D48ED5-0F81-A272-0F80-8D123CE9992E}"/>
              </a:ext>
            </a:extLst>
          </p:cNvPr>
          <p:cNvSpPr txBox="1"/>
          <p:nvPr/>
        </p:nvSpPr>
        <p:spPr>
          <a:xfrm>
            <a:off x="809624" y="2809874"/>
            <a:ext cx="287337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t>Psychedelic</a:t>
            </a:r>
          </a:p>
          <a:p>
            <a:pPr algn="ctr"/>
            <a:r>
              <a:rPr lang="en-US" sz="2400"/>
              <a:t>Dissociative</a:t>
            </a:r>
          </a:p>
          <a:p>
            <a:pPr algn="ctr"/>
            <a:r>
              <a:rPr lang="en-US" sz="2400"/>
              <a:t>Non-Classified</a:t>
            </a:r>
          </a:p>
        </p:txBody>
      </p:sp>
      <p:sp>
        <p:nvSpPr>
          <p:cNvPr id="3" name="TextBox 2">
            <a:extLst>
              <a:ext uri="{FF2B5EF4-FFF2-40B4-BE49-F238E27FC236}">
                <a16:creationId xmlns:a16="http://schemas.microsoft.com/office/drawing/2014/main" id="{A0133501-7610-4565-79FF-F2C10FF7A600}"/>
              </a:ext>
            </a:extLst>
          </p:cNvPr>
          <p:cNvSpPr txBox="1"/>
          <p:nvPr/>
        </p:nvSpPr>
        <p:spPr>
          <a:xfrm>
            <a:off x="8135559" y="4895226"/>
            <a:ext cx="12836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tx1"/>
                </a:solidFill>
              </a:rPr>
              <a:t>(Miller, 2023)</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2" name="Subtitle 1">
            <a:extLst>
              <a:ext uri="{FF2B5EF4-FFF2-40B4-BE49-F238E27FC236}">
                <a16:creationId xmlns:a16="http://schemas.microsoft.com/office/drawing/2014/main" id="{5685616E-FE68-B318-B417-A285205CBE29}"/>
              </a:ext>
            </a:extLst>
          </p:cNvPr>
          <p:cNvSpPr>
            <a:spLocks noGrp="1"/>
          </p:cNvSpPr>
          <p:nvPr>
            <p:ph type="subTitle" idx="1"/>
          </p:nvPr>
        </p:nvSpPr>
        <p:spPr/>
        <p:txBody>
          <a:bodyPr spcFirstLastPara="1" wrap="square" lIns="182875" tIns="182875" rIns="182875" bIns="182875" anchor="t" anchorCtr="0">
            <a:noAutofit/>
          </a:bodyPr>
          <a:lstStyle/>
          <a:p>
            <a:pPr marL="381000" indent="-285750" algn="l">
              <a:buClr>
                <a:schemeClr val="accent1">
                  <a:lumMod val="75000"/>
                </a:schemeClr>
              </a:buClr>
              <a:buFont typeface="Arial"/>
              <a:buChar char="•"/>
            </a:pPr>
            <a:r>
              <a:rPr lang="en-US" sz="1600" b="1" dirty="0">
                <a:solidFill>
                  <a:schemeClr val="accent4"/>
                </a:solidFill>
              </a:rPr>
              <a:t>Hard to predict**</a:t>
            </a:r>
            <a:endParaRPr lang="en-US" b="1" dirty="0">
              <a:solidFill>
                <a:schemeClr val="accent4"/>
              </a:solidFill>
            </a:endParaRPr>
          </a:p>
          <a:p>
            <a:pPr marL="381000" indent="-285750" algn="l">
              <a:lnSpc>
                <a:spcPct val="114999"/>
              </a:lnSpc>
              <a:buClr>
                <a:schemeClr val="accent1">
                  <a:lumMod val="75000"/>
                </a:schemeClr>
              </a:buClr>
              <a:buFont typeface="Arial"/>
              <a:buChar char="•"/>
            </a:pPr>
            <a:r>
              <a:rPr lang="en-US" sz="1600" b="1" dirty="0">
                <a:solidFill>
                  <a:schemeClr val="accent4"/>
                </a:solidFill>
              </a:rPr>
              <a:t>Hallucinations causing intense emotions, seeing visions, smelling items and hearing sounds that are not present</a:t>
            </a:r>
          </a:p>
          <a:p>
            <a:pPr marL="381000" indent="-285750" algn="l">
              <a:lnSpc>
                <a:spcPct val="114999"/>
              </a:lnSpc>
              <a:buClr>
                <a:schemeClr val="accent1">
                  <a:lumMod val="75000"/>
                </a:schemeClr>
              </a:buClr>
              <a:buFont typeface="Arial"/>
              <a:buChar char="•"/>
            </a:pPr>
            <a:r>
              <a:rPr lang="en-US" sz="1600" b="1" dirty="0">
                <a:solidFill>
                  <a:schemeClr val="accent4"/>
                </a:solidFill>
              </a:rPr>
              <a:t>Dilated pupils</a:t>
            </a:r>
          </a:p>
          <a:p>
            <a:pPr marL="381000" indent="-285750" algn="l">
              <a:lnSpc>
                <a:spcPct val="114999"/>
              </a:lnSpc>
              <a:buClr>
                <a:schemeClr val="accent1">
                  <a:lumMod val="75000"/>
                </a:schemeClr>
              </a:buClr>
              <a:buFont typeface="Arial"/>
              <a:buChar char="•"/>
            </a:pPr>
            <a:r>
              <a:rPr lang="en-US" sz="1600" b="1" dirty="0">
                <a:solidFill>
                  <a:schemeClr val="accent4"/>
                </a:solidFill>
              </a:rPr>
              <a:t>Increased blood pressure</a:t>
            </a:r>
          </a:p>
          <a:p>
            <a:pPr marL="381000" indent="-285750" algn="l">
              <a:lnSpc>
                <a:spcPct val="114999"/>
              </a:lnSpc>
              <a:buClr>
                <a:schemeClr val="accent1">
                  <a:lumMod val="75000"/>
                </a:schemeClr>
              </a:buClr>
              <a:buFont typeface="Arial"/>
              <a:buChar char="•"/>
            </a:pPr>
            <a:r>
              <a:rPr lang="en-US" sz="1600" b="1" dirty="0">
                <a:solidFill>
                  <a:schemeClr val="accent4"/>
                </a:solidFill>
              </a:rPr>
              <a:t>Increased body temperature/sweating</a:t>
            </a:r>
          </a:p>
          <a:p>
            <a:pPr marL="381000" indent="-285750" algn="l">
              <a:lnSpc>
                <a:spcPct val="114999"/>
              </a:lnSpc>
              <a:buClr>
                <a:schemeClr val="accent1">
                  <a:lumMod val="75000"/>
                </a:schemeClr>
              </a:buClr>
              <a:buFont typeface="Arial"/>
              <a:buChar char="•"/>
            </a:pPr>
            <a:r>
              <a:rPr lang="en-US" sz="1600" b="1" dirty="0">
                <a:solidFill>
                  <a:schemeClr val="accent4"/>
                </a:solidFill>
              </a:rPr>
              <a:t>Loss of appetite</a:t>
            </a:r>
          </a:p>
          <a:p>
            <a:pPr marL="381000" indent="-285750" algn="l">
              <a:lnSpc>
                <a:spcPct val="114999"/>
              </a:lnSpc>
              <a:buClr>
                <a:schemeClr val="accent1">
                  <a:lumMod val="75000"/>
                </a:schemeClr>
              </a:buClr>
              <a:buFont typeface="Arial"/>
              <a:buChar char="•"/>
            </a:pPr>
            <a:r>
              <a:rPr lang="en-US" sz="1600" b="1" dirty="0">
                <a:solidFill>
                  <a:schemeClr val="accent4"/>
                </a:solidFill>
              </a:rPr>
              <a:t>Fear, depression, anxiety, and paranoia can become semi-permanent</a:t>
            </a:r>
            <a:endParaRPr lang="en-US" b="1" dirty="0">
              <a:solidFill>
                <a:schemeClr val="accent4"/>
              </a:solidFill>
            </a:endParaRPr>
          </a:p>
          <a:p>
            <a:pPr algn="l">
              <a:lnSpc>
                <a:spcPct val="114999"/>
              </a:lnSpc>
              <a:buFont typeface="Arial"/>
              <a:buChar char="•"/>
            </a:pPr>
            <a:endParaRPr lang="en-US" sz="1800" dirty="0"/>
          </a:p>
        </p:txBody>
      </p:sp>
      <p:sp>
        <p:nvSpPr>
          <p:cNvPr id="3" name="TextBox 2">
            <a:extLst>
              <a:ext uri="{FF2B5EF4-FFF2-40B4-BE49-F238E27FC236}">
                <a16:creationId xmlns:a16="http://schemas.microsoft.com/office/drawing/2014/main" id="{6003832F-C8F6-9329-86C1-B908C1FC23D9}"/>
              </a:ext>
            </a:extLst>
          </p:cNvPr>
          <p:cNvSpPr txBox="1"/>
          <p:nvPr/>
        </p:nvSpPr>
        <p:spPr>
          <a:xfrm>
            <a:off x="8155701" y="4893830"/>
            <a:ext cx="115638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(Miller, 2023)</a:t>
            </a:r>
          </a:p>
        </p:txBody>
      </p:sp>
      <p:sp>
        <p:nvSpPr>
          <p:cNvPr id="6" name="TextBox 5">
            <a:extLst>
              <a:ext uri="{FF2B5EF4-FFF2-40B4-BE49-F238E27FC236}">
                <a16:creationId xmlns:a16="http://schemas.microsoft.com/office/drawing/2014/main" id="{EAED6AD8-9558-2F38-559D-AE0AFD169E3E}"/>
              </a:ext>
            </a:extLst>
          </p:cNvPr>
          <p:cNvSpPr txBox="1"/>
          <p:nvPr/>
        </p:nvSpPr>
        <p:spPr>
          <a:xfrm>
            <a:off x="3135087" y="546766"/>
            <a:ext cx="2662813" cy="338554"/>
          </a:xfrm>
          <a:prstGeom prst="rect">
            <a:avLst/>
          </a:prstGeom>
          <a:noFill/>
        </p:spPr>
        <p:txBody>
          <a:bodyPr wrap="square" rtlCol="0">
            <a:spAutoFit/>
          </a:bodyPr>
          <a:lstStyle/>
          <a:p>
            <a:pPr algn="ctr"/>
            <a:r>
              <a:rPr lang="en-US" sz="1600" b="1" u="sng"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Signs and Symptoms</a:t>
            </a:r>
          </a:p>
        </p:txBody>
      </p:sp>
    </p:spTree>
    <p:extLst>
      <p:ext uri="{BB962C8B-B14F-4D97-AF65-F5344CB8AC3E}">
        <p14:creationId xmlns:p14="http://schemas.microsoft.com/office/powerpoint/2010/main" val="675536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30"/>
          <p:cNvSpPr txBox="1">
            <a:spLocks noGrp="1"/>
          </p:cNvSpPr>
          <p:nvPr>
            <p:ph type="title"/>
          </p:nvPr>
        </p:nvSpPr>
        <p:spPr>
          <a:xfrm>
            <a:off x="265500" y="1233175"/>
            <a:ext cx="4045200" cy="1482300"/>
          </a:xfrm>
          <a:prstGeom prst="rect">
            <a:avLst/>
          </a:prstGeom>
        </p:spPr>
        <p:txBody>
          <a:bodyPr spcFirstLastPara="1" wrap="square" lIns="182875" tIns="91425" rIns="182875" bIns="91425" anchor="b" anchorCtr="0">
            <a:noAutofit/>
          </a:bodyPr>
          <a:lstStyle/>
          <a:p>
            <a:r>
              <a:rPr lang="en-US" b="1"/>
              <a:t>Inhalants</a:t>
            </a:r>
            <a:endParaRPr b="1"/>
          </a:p>
        </p:txBody>
      </p:sp>
      <p:sp>
        <p:nvSpPr>
          <p:cNvPr id="160" name="Google Shape;160;p30"/>
          <p:cNvSpPr txBox="1">
            <a:spLocks noGrp="1"/>
          </p:cNvSpPr>
          <p:nvPr>
            <p:ph type="body" idx="2"/>
          </p:nvPr>
        </p:nvSpPr>
        <p:spPr>
          <a:xfrm>
            <a:off x="4884699" y="450068"/>
            <a:ext cx="3837000" cy="4250942"/>
          </a:xfrm>
          <a:prstGeom prst="rect">
            <a:avLst/>
          </a:prstGeom>
        </p:spPr>
        <p:txBody>
          <a:bodyPr spcFirstLastPara="1" wrap="square" lIns="182875" tIns="182875" rIns="182875" bIns="182875" anchor="t" anchorCtr="0">
            <a:noAutofit/>
          </a:bodyPr>
          <a:lstStyle/>
          <a:p>
            <a:pPr marL="0" indent="0">
              <a:lnSpc>
                <a:spcPct val="114999"/>
              </a:lnSpc>
              <a:spcAft>
                <a:spcPts val="1200"/>
              </a:spcAft>
              <a:buNone/>
            </a:pPr>
            <a:r>
              <a:rPr lang="en-US" b="1"/>
              <a:t>ROUTE</a:t>
            </a:r>
            <a:endParaRPr lang="en-US" b="1">
              <a:solidFill>
                <a:srgbClr val="333333"/>
              </a:solidFill>
            </a:endParaRPr>
          </a:p>
          <a:p>
            <a:pPr marL="342900" indent="-342900">
              <a:lnSpc>
                <a:spcPct val="114999"/>
              </a:lnSpc>
              <a:spcAft>
                <a:spcPts val="1200"/>
              </a:spcAft>
            </a:pPr>
            <a:r>
              <a:rPr lang="en-US" b="1"/>
              <a:t>"huffing" or directly from container into mouth or nose</a:t>
            </a:r>
          </a:p>
          <a:p>
            <a:pPr marL="0" lvl="0" indent="0" algn="l">
              <a:lnSpc>
                <a:spcPct val="114999"/>
              </a:lnSpc>
              <a:spcBef>
                <a:spcPts val="0"/>
              </a:spcBef>
              <a:spcAft>
                <a:spcPts val="1200"/>
              </a:spcAft>
              <a:buNone/>
            </a:pPr>
            <a:r>
              <a:rPr lang="en-US" b="1"/>
              <a:t>REACTION</a:t>
            </a:r>
          </a:p>
          <a:p>
            <a:pPr marL="342900" indent="-342900">
              <a:lnSpc>
                <a:spcPct val="114999"/>
              </a:lnSpc>
              <a:spcAft>
                <a:spcPts val="1200"/>
              </a:spcAft>
            </a:pPr>
            <a:r>
              <a:rPr lang="en-US" b="1"/>
              <a:t>Slow down the workings of the brain, they enter the bloodstream very quickly</a:t>
            </a:r>
          </a:p>
          <a:p>
            <a:pPr marL="0" indent="0">
              <a:lnSpc>
                <a:spcPct val="114999"/>
              </a:lnSpc>
              <a:spcAft>
                <a:spcPts val="1200"/>
              </a:spcAft>
              <a:buNone/>
            </a:pPr>
            <a:r>
              <a:rPr lang="en-US" b="1"/>
              <a:t>RECOGNITION</a:t>
            </a:r>
          </a:p>
        </p:txBody>
      </p:sp>
      <p:sp>
        <p:nvSpPr>
          <p:cNvPr id="2" name="TextBox 1">
            <a:extLst>
              <a:ext uri="{FF2B5EF4-FFF2-40B4-BE49-F238E27FC236}">
                <a16:creationId xmlns:a16="http://schemas.microsoft.com/office/drawing/2014/main" id="{E8ECC01F-E01F-F773-9EE0-B05766939476}"/>
              </a:ext>
            </a:extLst>
          </p:cNvPr>
          <p:cNvSpPr txBox="1"/>
          <p:nvPr/>
        </p:nvSpPr>
        <p:spPr>
          <a:xfrm>
            <a:off x="704789" y="2716498"/>
            <a:ext cx="315912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t>Solvents</a:t>
            </a:r>
          </a:p>
          <a:p>
            <a:pPr algn="ctr"/>
            <a:r>
              <a:rPr lang="en-US" sz="2400"/>
              <a:t>Aerosols</a:t>
            </a:r>
          </a:p>
          <a:p>
            <a:pPr algn="ctr"/>
            <a:r>
              <a:rPr lang="en-US" sz="2400"/>
              <a:t>Gases</a:t>
            </a:r>
          </a:p>
          <a:p>
            <a:pPr algn="ctr"/>
            <a:r>
              <a:rPr lang="en-US" sz="2400"/>
              <a:t>Nitrites</a:t>
            </a:r>
          </a:p>
        </p:txBody>
      </p:sp>
      <p:sp>
        <p:nvSpPr>
          <p:cNvPr id="3" name="TextBox 2">
            <a:extLst>
              <a:ext uri="{FF2B5EF4-FFF2-40B4-BE49-F238E27FC236}">
                <a16:creationId xmlns:a16="http://schemas.microsoft.com/office/drawing/2014/main" id="{B0E12D9F-1730-23BC-CE85-83ADAE6BE870}"/>
              </a:ext>
            </a:extLst>
          </p:cNvPr>
          <p:cNvSpPr txBox="1"/>
          <p:nvPr/>
        </p:nvSpPr>
        <p:spPr>
          <a:xfrm>
            <a:off x="8224048" y="4895811"/>
            <a:ext cx="98204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(Miller, 2024)</a:t>
            </a:r>
          </a:p>
        </p:txBody>
      </p:sp>
    </p:spTree>
    <p:extLst>
      <p:ext uri="{BB962C8B-B14F-4D97-AF65-F5344CB8AC3E}">
        <p14:creationId xmlns:p14="http://schemas.microsoft.com/office/powerpoint/2010/main" val="2546455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6941E-AA34-E3DD-E308-D1E9128E1910}"/>
              </a:ext>
            </a:extLst>
          </p:cNvPr>
          <p:cNvSpPr>
            <a:spLocks noGrp="1"/>
          </p:cNvSpPr>
          <p:nvPr>
            <p:ph type="title"/>
          </p:nvPr>
        </p:nvSpPr>
        <p:spPr>
          <a:xfrm>
            <a:off x="457200" y="2228850"/>
            <a:ext cx="8229600" cy="685800"/>
          </a:xfrm>
        </p:spPr>
        <p:txBody>
          <a:bodyPr/>
          <a:lstStyle/>
          <a:p>
            <a:r>
              <a:rPr lang="en-US" sz="2000" dirty="0"/>
              <a:t>Acknowledgement To</a:t>
            </a:r>
            <a:br>
              <a:rPr lang="en-US" sz="2000" dirty="0"/>
            </a:br>
            <a:r>
              <a:rPr lang="en-US" sz="2000" dirty="0"/>
              <a:t>Katelyn Chambers, MSN RN</a:t>
            </a:r>
            <a:br>
              <a:rPr lang="en-US" sz="2000" dirty="0"/>
            </a:br>
            <a:r>
              <a:rPr lang="en-US" sz="2000" dirty="0"/>
              <a:t>Community Health Nurse Specialist, ADH</a:t>
            </a:r>
          </a:p>
        </p:txBody>
      </p:sp>
    </p:spTree>
    <p:extLst>
      <p:ext uri="{BB962C8B-B14F-4D97-AF65-F5344CB8AC3E}">
        <p14:creationId xmlns:p14="http://schemas.microsoft.com/office/powerpoint/2010/main" val="3599908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6"/>
          <p:cNvSpPr txBox="1">
            <a:spLocks noGrp="1"/>
          </p:cNvSpPr>
          <p:nvPr>
            <p:ph type="subTitle" idx="1"/>
          </p:nvPr>
        </p:nvSpPr>
        <p:spPr>
          <a:xfrm>
            <a:off x="2129108" y="339083"/>
            <a:ext cx="4885783" cy="3298528"/>
          </a:xfrm>
          <a:prstGeom prst="rect">
            <a:avLst/>
          </a:prstGeom>
        </p:spPr>
        <p:txBody>
          <a:bodyPr spcFirstLastPara="1" wrap="square" lIns="182875" tIns="182875" rIns="182875" bIns="182875" anchor="t" anchorCtr="0">
            <a:noAutofit/>
          </a:bodyPr>
          <a:lstStyle/>
          <a:p>
            <a:pPr marL="342900" indent="-342900" algn="l">
              <a:lnSpc>
                <a:spcPct val="114999"/>
              </a:lnSpc>
              <a:spcAft>
                <a:spcPts val="1200"/>
              </a:spcAft>
              <a:buFont typeface="Arial"/>
              <a:buChar char="•"/>
            </a:pPr>
            <a:endParaRPr lang="en-US" sz="1400" b="1" dirty="0"/>
          </a:p>
          <a:p>
            <a:pPr marL="342900" indent="-342900" algn="l">
              <a:lnSpc>
                <a:spcPct val="114999"/>
              </a:lnSpc>
              <a:spcAft>
                <a:spcPts val="1200"/>
              </a:spcAft>
              <a:buFont typeface="Arial"/>
              <a:buChar char="•"/>
            </a:pPr>
            <a:r>
              <a:rPr lang="en-US" sz="1400" b="1" dirty="0"/>
              <a:t>Excitability</a:t>
            </a:r>
          </a:p>
          <a:p>
            <a:pPr marL="342900" indent="-342900" algn="l">
              <a:lnSpc>
                <a:spcPct val="114999"/>
              </a:lnSpc>
              <a:spcAft>
                <a:spcPts val="1200"/>
              </a:spcAft>
              <a:buFont typeface="Arial"/>
              <a:buChar char="•"/>
            </a:pPr>
            <a:r>
              <a:rPr lang="en-US" sz="1400" b="1" dirty="0"/>
              <a:t>Euphoria</a:t>
            </a:r>
          </a:p>
          <a:p>
            <a:pPr marL="342900" indent="-342900" algn="l">
              <a:lnSpc>
                <a:spcPct val="114999"/>
              </a:lnSpc>
              <a:spcAft>
                <a:spcPts val="1200"/>
              </a:spcAft>
              <a:buFont typeface="Arial"/>
              <a:buChar char="•"/>
            </a:pPr>
            <a:r>
              <a:rPr lang="en-US" sz="1400" b="1" dirty="0"/>
              <a:t>Hallucinations</a:t>
            </a:r>
          </a:p>
          <a:p>
            <a:pPr marL="342900" indent="-342900" algn="l">
              <a:lnSpc>
                <a:spcPct val="114999"/>
              </a:lnSpc>
              <a:spcAft>
                <a:spcPts val="1200"/>
              </a:spcAft>
              <a:buFont typeface="Arial"/>
              <a:buChar char="•"/>
            </a:pPr>
            <a:r>
              <a:rPr lang="en-US" sz="1400" b="1" dirty="0"/>
              <a:t>Loss of self-control</a:t>
            </a:r>
          </a:p>
          <a:p>
            <a:pPr marL="342900" indent="-342900" algn="l">
              <a:lnSpc>
                <a:spcPct val="114999"/>
              </a:lnSpc>
              <a:spcAft>
                <a:spcPts val="1200"/>
              </a:spcAft>
              <a:buFont typeface="Arial"/>
              <a:buChar char="•"/>
            </a:pPr>
            <a:r>
              <a:rPr lang="en-US" sz="1400" b="1" dirty="0"/>
              <a:t>Lightheadedness</a:t>
            </a:r>
          </a:p>
          <a:p>
            <a:pPr marL="342900" indent="-342900" algn="l">
              <a:lnSpc>
                <a:spcPct val="114999"/>
              </a:lnSpc>
              <a:spcAft>
                <a:spcPts val="1200"/>
              </a:spcAft>
              <a:buFont typeface="Arial"/>
              <a:buChar char="•"/>
            </a:pPr>
            <a:r>
              <a:rPr lang="en-US" sz="1400" b="1" dirty="0"/>
              <a:t>Dizziness</a:t>
            </a:r>
          </a:p>
          <a:p>
            <a:pPr marL="342900" indent="-342900" algn="l">
              <a:lnSpc>
                <a:spcPct val="114999"/>
              </a:lnSpc>
              <a:spcAft>
                <a:spcPts val="1200"/>
              </a:spcAft>
              <a:buFont typeface="Arial"/>
              <a:buChar char="•"/>
            </a:pPr>
            <a:r>
              <a:rPr lang="en-US" sz="1400" b="1" dirty="0"/>
              <a:t>Limited reflexes</a:t>
            </a:r>
          </a:p>
          <a:p>
            <a:pPr marL="342900" indent="-342900" algn="l">
              <a:lnSpc>
                <a:spcPct val="114999"/>
              </a:lnSpc>
              <a:spcAft>
                <a:spcPts val="1200"/>
              </a:spcAft>
              <a:buFont typeface="Arial"/>
              <a:buChar char="•"/>
            </a:pPr>
            <a:r>
              <a:rPr lang="en-US" sz="1400" b="1" dirty="0"/>
              <a:t>Loss of coordination</a:t>
            </a:r>
          </a:p>
        </p:txBody>
      </p:sp>
      <p:sp>
        <p:nvSpPr>
          <p:cNvPr id="2" name="TextBox 1">
            <a:extLst>
              <a:ext uri="{FF2B5EF4-FFF2-40B4-BE49-F238E27FC236}">
                <a16:creationId xmlns:a16="http://schemas.microsoft.com/office/drawing/2014/main" id="{27EA9764-BFB4-DB54-0A71-0C75FB0648CB}"/>
              </a:ext>
            </a:extLst>
          </p:cNvPr>
          <p:cNvSpPr txBox="1"/>
          <p:nvPr/>
        </p:nvSpPr>
        <p:spPr>
          <a:xfrm>
            <a:off x="8170057" y="4895812"/>
            <a:ext cx="11186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(Miller, 2024)</a:t>
            </a:r>
            <a:endParaRPr lang="en-US"/>
          </a:p>
        </p:txBody>
      </p:sp>
      <p:sp>
        <p:nvSpPr>
          <p:cNvPr id="4" name="TextBox 3">
            <a:extLst>
              <a:ext uri="{FF2B5EF4-FFF2-40B4-BE49-F238E27FC236}">
                <a16:creationId xmlns:a16="http://schemas.microsoft.com/office/drawing/2014/main" id="{757DC8B0-6EF0-8B1B-2285-835F9FD5B699}"/>
              </a:ext>
            </a:extLst>
          </p:cNvPr>
          <p:cNvSpPr txBox="1"/>
          <p:nvPr/>
        </p:nvSpPr>
        <p:spPr>
          <a:xfrm>
            <a:off x="3135087" y="546766"/>
            <a:ext cx="2662813" cy="338554"/>
          </a:xfrm>
          <a:prstGeom prst="rect">
            <a:avLst/>
          </a:prstGeom>
          <a:noFill/>
        </p:spPr>
        <p:txBody>
          <a:bodyPr wrap="square" rtlCol="0">
            <a:spAutoFit/>
          </a:bodyPr>
          <a:lstStyle/>
          <a:p>
            <a:pPr algn="ctr"/>
            <a:r>
              <a:rPr lang="en-US" sz="1600" b="1" u="sng"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Signs and Symptoms</a:t>
            </a:r>
          </a:p>
        </p:txBody>
      </p:sp>
    </p:spTree>
    <p:extLst>
      <p:ext uri="{BB962C8B-B14F-4D97-AF65-F5344CB8AC3E}">
        <p14:creationId xmlns:p14="http://schemas.microsoft.com/office/powerpoint/2010/main" val="1654339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6"/>
          <p:cNvSpPr txBox="1">
            <a:spLocks noGrp="1"/>
          </p:cNvSpPr>
          <p:nvPr>
            <p:ph type="subTitle" idx="1"/>
          </p:nvPr>
        </p:nvSpPr>
        <p:spPr>
          <a:xfrm>
            <a:off x="2081656" y="862795"/>
            <a:ext cx="4885783" cy="3298528"/>
          </a:xfrm>
          <a:prstGeom prst="rect">
            <a:avLst/>
          </a:prstGeom>
        </p:spPr>
        <p:txBody>
          <a:bodyPr spcFirstLastPara="1" wrap="square" lIns="182875" tIns="182875" rIns="182875" bIns="182875" anchor="t" anchorCtr="0">
            <a:noAutofit/>
          </a:bodyPr>
          <a:lstStyle/>
          <a:p>
            <a:pPr marL="285750" indent="-285750" algn="l">
              <a:lnSpc>
                <a:spcPct val="114999"/>
              </a:lnSpc>
              <a:spcAft>
                <a:spcPts val="1200"/>
              </a:spcAft>
              <a:buFont typeface="Arial"/>
              <a:buChar char="•"/>
            </a:pPr>
            <a:r>
              <a:rPr lang="en-US" sz="1400" b="1" dirty="0"/>
              <a:t>Slurred or distorted speech</a:t>
            </a:r>
            <a:endParaRPr lang="en-US" b="1" dirty="0"/>
          </a:p>
          <a:p>
            <a:pPr marL="285750" indent="-285750" algn="l">
              <a:lnSpc>
                <a:spcPct val="114999"/>
              </a:lnSpc>
              <a:spcAft>
                <a:spcPts val="1200"/>
              </a:spcAft>
              <a:buFont typeface="Arial"/>
              <a:buChar char="•"/>
            </a:pPr>
            <a:r>
              <a:rPr lang="en-US" sz="1400" b="1" dirty="0"/>
              <a:t>Blacking out</a:t>
            </a:r>
          </a:p>
        </p:txBody>
      </p:sp>
      <p:sp>
        <p:nvSpPr>
          <p:cNvPr id="2" name="TextBox 1">
            <a:extLst>
              <a:ext uri="{FF2B5EF4-FFF2-40B4-BE49-F238E27FC236}">
                <a16:creationId xmlns:a16="http://schemas.microsoft.com/office/drawing/2014/main" id="{27EA9764-BFB4-DB54-0A71-0C75FB0648CB}"/>
              </a:ext>
            </a:extLst>
          </p:cNvPr>
          <p:cNvSpPr txBox="1"/>
          <p:nvPr/>
        </p:nvSpPr>
        <p:spPr>
          <a:xfrm>
            <a:off x="8170057" y="4895812"/>
            <a:ext cx="11186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(Miller, 2024)</a:t>
            </a:r>
            <a:endParaRPr lang="en-US"/>
          </a:p>
        </p:txBody>
      </p:sp>
      <p:sp>
        <p:nvSpPr>
          <p:cNvPr id="4" name="TextBox 3">
            <a:extLst>
              <a:ext uri="{FF2B5EF4-FFF2-40B4-BE49-F238E27FC236}">
                <a16:creationId xmlns:a16="http://schemas.microsoft.com/office/drawing/2014/main" id="{EE1CB65C-5E15-72FD-AAC2-23328D830FFA}"/>
              </a:ext>
            </a:extLst>
          </p:cNvPr>
          <p:cNvSpPr txBox="1"/>
          <p:nvPr/>
        </p:nvSpPr>
        <p:spPr>
          <a:xfrm>
            <a:off x="3135087" y="546766"/>
            <a:ext cx="2662813" cy="338554"/>
          </a:xfrm>
          <a:prstGeom prst="rect">
            <a:avLst/>
          </a:prstGeom>
          <a:noFill/>
        </p:spPr>
        <p:txBody>
          <a:bodyPr wrap="square" rtlCol="0">
            <a:spAutoFit/>
          </a:bodyPr>
          <a:lstStyle/>
          <a:p>
            <a:pPr algn="ctr"/>
            <a:r>
              <a:rPr lang="en-US" sz="1600" b="1" u="sng"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Signs and Symptoms</a:t>
            </a:r>
          </a:p>
        </p:txBody>
      </p:sp>
    </p:spTree>
    <p:extLst>
      <p:ext uri="{BB962C8B-B14F-4D97-AF65-F5344CB8AC3E}">
        <p14:creationId xmlns:p14="http://schemas.microsoft.com/office/powerpoint/2010/main" val="1267667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1"/>
          <p:cNvSpPr txBox="1">
            <a:spLocks noGrp="1"/>
          </p:cNvSpPr>
          <p:nvPr>
            <p:ph type="title"/>
          </p:nvPr>
        </p:nvSpPr>
        <p:spPr>
          <a:xfrm>
            <a:off x="265500" y="1233175"/>
            <a:ext cx="4045200" cy="1482300"/>
          </a:xfrm>
          <a:prstGeom prst="rect">
            <a:avLst/>
          </a:prstGeom>
        </p:spPr>
        <p:txBody>
          <a:bodyPr spcFirstLastPara="1" wrap="square" lIns="182875" tIns="91425" rIns="182875" bIns="91425" anchor="b" anchorCtr="0">
            <a:noAutofit/>
          </a:bodyPr>
          <a:lstStyle/>
          <a:p>
            <a:r>
              <a:rPr lang="en-US" b="1" dirty="0"/>
              <a:t>Cannabis</a:t>
            </a:r>
          </a:p>
        </p:txBody>
      </p:sp>
      <p:sp>
        <p:nvSpPr>
          <p:cNvPr id="167" name="Google Shape;167;p31"/>
          <p:cNvSpPr txBox="1">
            <a:spLocks noGrp="1"/>
          </p:cNvSpPr>
          <p:nvPr>
            <p:ph type="body" idx="2"/>
          </p:nvPr>
        </p:nvSpPr>
        <p:spPr>
          <a:xfrm>
            <a:off x="4939500" y="724075"/>
            <a:ext cx="3837000" cy="3695100"/>
          </a:xfrm>
          <a:prstGeom prst="rect">
            <a:avLst/>
          </a:prstGeom>
        </p:spPr>
        <p:txBody>
          <a:bodyPr spcFirstLastPara="1" wrap="square" lIns="182875" tIns="182875" rIns="182875" bIns="182875" anchor="t" anchorCtr="0">
            <a:noAutofit/>
          </a:bodyPr>
          <a:lstStyle/>
          <a:p>
            <a:pPr marL="0" indent="0">
              <a:lnSpc>
                <a:spcPct val="114999"/>
              </a:lnSpc>
              <a:spcAft>
                <a:spcPts val="1200"/>
              </a:spcAft>
              <a:buNone/>
            </a:pPr>
            <a:r>
              <a:rPr lang="en-US" b="1" dirty="0"/>
              <a:t>ROUTE</a:t>
            </a:r>
            <a:endParaRPr lang="en-US" b="1" dirty="0">
              <a:solidFill>
                <a:srgbClr val="333333"/>
              </a:solidFill>
            </a:endParaRPr>
          </a:p>
          <a:p>
            <a:pPr marL="342900" indent="-342900">
              <a:lnSpc>
                <a:spcPct val="114999"/>
              </a:lnSpc>
              <a:spcAft>
                <a:spcPts val="1200"/>
              </a:spcAft>
            </a:pPr>
            <a:r>
              <a:rPr lang="en-US" b="1" dirty="0"/>
              <a:t>smoked/vaporized, edibles, drunk, topical</a:t>
            </a:r>
          </a:p>
          <a:p>
            <a:pPr marL="0" indent="0">
              <a:lnSpc>
                <a:spcPct val="114999"/>
              </a:lnSpc>
              <a:spcAft>
                <a:spcPts val="1200"/>
              </a:spcAft>
              <a:buNone/>
            </a:pPr>
            <a:r>
              <a:rPr lang="en-US" b="1" dirty="0"/>
              <a:t>REACTION</a:t>
            </a:r>
          </a:p>
          <a:p>
            <a:pPr marL="342900" indent="-342900">
              <a:lnSpc>
                <a:spcPct val="114999"/>
              </a:lnSpc>
              <a:spcAft>
                <a:spcPts val="1200"/>
              </a:spcAft>
            </a:pPr>
            <a:r>
              <a:rPr lang="en-US" b="1" dirty="0"/>
              <a:t>THC = psychoactive chemical in marijuana</a:t>
            </a:r>
          </a:p>
          <a:p>
            <a:pPr marL="0" indent="0">
              <a:lnSpc>
                <a:spcPct val="114999"/>
              </a:lnSpc>
              <a:spcAft>
                <a:spcPts val="1200"/>
              </a:spcAft>
              <a:buNone/>
            </a:pPr>
            <a:r>
              <a:rPr lang="en-US" b="1" dirty="0"/>
              <a:t>RECOGNITION</a:t>
            </a:r>
          </a:p>
        </p:txBody>
      </p:sp>
      <p:sp>
        <p:nvSpPr>
          <p:cNvPr id="2" name="TextBox 1">
            <a:extLst>
              <a:ext uri="{FF2B5EF4-FFF2-40B4-BE49-F238E27FC236}">
                <a16:creationId xmlns:a16="http://schemas.microsoft.com/office/drawing/2014/main" id="{94538F50-A6EB-AAFE-E02D-5176C76B149B}"/>
              </a:ext>
            </a:extLst>
          </p:cNvPr>
          <p:cNvSpPr txBox="1"/>
          <p:nvPr/>
        </p:nvSpPr>
        <p:spPr>
          <a:xfrm>
            <a:off x="8108013" y="4899320"/>
            <a:ext cx="133033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(Webster, 2024)</a:t>
            </a:r>
          </a:p>
        </p:txBody>
      </p:sp>
    </p:spTree>
    <p:extLst>
      <p:ext uri="{BB962C8B-B14F-4D97-AF65-F5344CB8AC3E}">
        <p14:creationId xmlns:p14="http://schemas.microsoft.com/office/powerpoint/2010/main" val="9604457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2" name="Subtitle 1">
            <a:extLst>
              <a:ext uri="{FF2B5EF4-FFF2-40B4-BE49-F238E27FC236}">
                <a16:creationId xmlns:a16="http://schemas.microsoft.com/office/drawing/2014/main" id="{EC0281DC-2416-095F-1172-3951464F91E3}"/>
              </a:ext>
            </a:extLst>
          </p:cNvPr>
          <p:cNvSpPr>
            <a:spLocks noGrp="1"/>
          </p:cNvSpPr>
          <p:nvPr>
            <p:ph type="subTitle" idx="1"/>
          </p:nvPr>
        </p:nvSpPr>
        <p:spPr/>
        <p:txBody>
          <a:bodyPr spcFirstLastPara="1" wrap="square" lIns="182875" tIns="182875" rIns="182875" bIns="182875" anchor="t" anchorCtr="0">
            <a:noAutofit/>
          </a:bodyPr>
          <a:lstStyle/>
          <a:p>
            <a:pPr algn="l">
              <a:buFont typeface="Arial"/>
              <a:buChar char="•"/>
            </a:pPr>
            <a:r>
              <a:rPr lang="en-US" b="1" dirty="0"/>
              <a:t>Red eyes</a:t>
            </a:r>
          </a:p>
          <a:p>
            <a:pPr algn="l">
              <a:lnSpc>
                <a:spcPct val="114999"/>
              </a:lnSpc>
              <a:buFont typeface="Arial"/>
              <a:buChar char="•"/>
            </a:pPr>
            <a:r>
              <a:rPr lang="en-US" b="1" dirty="0"/>
              <a:t>Poor muscle coordination</a:t>
            </a:r>
          </a:p>
          <a:p>
            <a:pPr algn="l">
              <a:lnSpc>
                <a:spcPct val="114999"/>
              </a:lnSpc>
              <a:buFont typeface="Arial"/>
              <a:buChar char="•"/>
            </a:pPr>
            <a:r>
              <a:rPr lang="en-US" b="1" dirty="0"/>
              <a:t>Delayed reaction times</a:t>
            </a:r>
          </a:p>
          <a:p>
            <a:pPr algn="l">
              <a:lnSpc>
                <a:spcPct val="114999"/>
              </a:lnSpc>
              <a:buFont typeface="Arial"/>
              <a:buChar char="•"/>
            </a:pPr>
            <a:r>
              <a:rPr lang="en-US" b="1" dirty="0"/>
              <a:t>Increased appetite</a:t>
            </a:r>
          </a:p>
          <a:p>
            <a:pPr algn="l">
              <a:lnSpc>
                <a:spcPct val="114999"/>
              </a:lnSpc>
              <a:buFont typeface="Arial"/>
              <a:buChar char="•"/>
            </a:pPr>
            <a:r>
              <a:rPr lang="en-US" b="1" dirty="0"/>
              <a:t>Panic/anxiety</a:t>
            </a:r>
          </a:p>
          <a:p>
            <a:pPr algn="l">
              <a:lnSpc>
                <a:spcPct val="114999"/>
              </a:lnSpc>
              <a:buFont typeface="Arial"/>
              <a:buChar char="•"/>
            </a:pPr>
            <a:r>
              <a:rPr lang="en-US" b="1" dirty="0"/>
              <a:t>Smell it on their clothing</a:t>
            </a:r>
          </a:p>
          <a:p>
            <a:pPr algn="l">
              <a:lnSpc>
                <a:spcPct val="114999"/>
              </a:lnSpc>
              <a:buFont typeface="Arial"/>
              <a:buChar char="•"/>
            </a:pPr>
            <a:endParaRPr lang="en-US" dirty="0"/>
          </a:p>
        </p:txBody>
      </p:sp>
      <p:sp>
        <p:nvSpPr>
          <p:cNvPr id="3" name="TextBox 2">
            <a:extLst>
              <a:ext uri="{FF2B5EF4-FFF2-40B4-BE49-F238E27FC236}">
                <a16:creationId xmlns:a16="http://schemas.microsoft.com/office/drawing/2014/main" id="{6AA40288-483B-088A-5958-5C0887B0D3E5}"/>
              </a:ext>
            </a:extLst>
          </p:cNvPr>
          <p:cNvSpPr txBox="1"/>
          <p:nvPr/>
        </p:nvSpPr>
        <p:spPr>
          <a:xfrm>
            <a:off x="8010690" y="4900490"/>
            <a:ext cx="134810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(Webster, 2024)</a:t>
            </a:r>
            <a:endParaRPr lang="en-US"/>
          </a:p>
        </p:txBody>
      </p:sp>
      <p:sp>
        <p:nvSpPr>
          <p:cNvPr id="5" name="TextBox 4">
            <a:extLst>
              <a:ext uri="{FF2B5EF4-FFF2-40B4-BE49-F238E27FC236}">
                <a16:creationId xmlns:a16="http://schemas.microsoft.com/office/drawing/2014/main" id="{127718E0-071B-6832-49AA-5619DE8B7DB9}"/>
              </a:ext>
            </a:extLst>
          </p:cNvPr>
          <p:cNvSpPr txBox="1"/>
          <p:nvPr/>
        </p:nvSpPr>
        <p:spPr>
          <a:xfrm>
            <a:off x="3135087" y="546766"/>
            <a:ext cx="2662813" cy="338554"/>
          </a:xfrm>
          <a:prstGeom prst="rect">
            <a:avLst/>
          </a:prstGeom>
          <a:noFill/>
        </p:spPr>
        <p:txBody>
          <a:bodyPr wrap="square" rtlCol="0">
            <a:spAutoFit/>
          </a:bodyPr>
          <a:lstStyle/>
          <a:p>
            <a:pPr algn="ctr"/>
            <a:r>
              <a:rPr lang="en-US" sz="1600" b="1" u="sng" dirty="0">
                <a:solidFill>
                  <a:srgbClr val="C00000"/>
                </a:solidFill>
                <a:latin typeface="Calibri" panose="020F0502020204030204" pitchFamily="34" charset="0"/>
                <a:ea typeface="Calibri" panose="020F0502020204030204" pitchFamily="34" charset="0"/>
                <a:cs typeface="Calibri" panose="020F0502020204030204" pitchFamily="34" charset="0"/>
              </a:rPr>
              <a:t>Signs and Symptoms</a:t>
            </a:r>
          </a:p>
        </p:txBody>
      </p:sp>
    </p:spTree>
    <p:extLst>
      <p:ext uri="{BB962C8B-B14F-4D97-AF65-F5344CB8AC3E}">
        <p14:creationId xmlns:p14="http://schemas.microsoft.com/office/powerpoint/2010/main" val="1888512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2"/>
          <p:cNvSpPr txBox="1">
            <a:spLocks noGrp="1"/>
          </p:cNvSpPr>
          <p:nvPr>
            <p:ph type="title"/>
          </p:nvPr>
        </p:nvSpPr>
        <p:spPr>
          <a:xfrm>
            <a:off x="226356" y="1287976"/>
            <a:ext cx="4123487" cy="1443157"/>
          </a:xfrm>
          <a:prstGeom prst="rect">
            <a:avLst/>
          </a:prstGeom>
        </p:spPr>
        <p:txBody>
          <a:bodyPr spcFirstLastPara="1" wrap="square" lIns="182875" tIns="91425" rIns="182875" bIns="91425" anchor="b" anchorCtr="0">
            <a:noAutofit/>
          </a:bodyPr>
          <a:lstStyle/>
          <a:p>
            <a:pPr marL="0" lvl="0" indent="0" algn="ctr">
              <a:spcBef>
                <a:spcPts val="0"/>
              </a:spcBef>
              <a:spcAft>
                <a:spcPts val="0"/>
              </a:spcAft>
              <a:buNone/>
            </a:pPr>
            <a:r>
              <a:rPr lang="en-US" sz="4000" b="1"/>
              <a:t>Tobacco/Nicotine</a:t>
            </a:r>
          </a:p>
        </p:txBody>
      </p:sp>
      <p:sp>
        <p:nvSpPr>
          <p:cNvPr id="174" name="Google Shape;174;p32"/>
          <p:cNvSpPr txBox="1">
            <a:spLocks noGrp="1"/>
          </p:cNvSpPr>
          <p:nvPr>
            <p:ph type="body" idx="2"/>
          </p:nvPr>
        </p:nvSpPr>
        <p:spPr>
          <a:xfrm>
            <a:off x="4939500" y="510624"/>
            <a:ext cx="3837000" cy="3908551"/>
          </a:xfrm>
          <a:prstGeom prst="rect">
            <a:avLst/>
          </a:prstGeom>
        </p:spPr>
        <p:txBody>
          <a:bodyPr spcFirstLastPara="1" wrap="square" lIns="182875" tIns="182875" rIns="182875" bIns="182875" anchor="t" anchorCtr="0">
            <a:noAutofit/>
          </a:bodyPr>
          <a:lstStyle/>
          <a:p>
            <a:pPr marL="0" indent="0">
              <a:lnSpc>
                <a:spcPct val="114999"/>
              </a:lnSpc>
              <a:spcAft>
                <a:spcPts val="1200"/>
              </a:spcAft>
              <a:buNone/>
            </a:pPr>
            <a:r>
              <a:rPr lang="en-US" sz="2000" b="1" dirty="0"/>
              <a:t>ROUTE</a:t>
            </a:r>
            <a:endParaRPr lang="en-US" sz="2000" b="1" dirty="0">
              <a:solidFill>
                <a:srgbClr val="333333"/>
              </a:solidFill>
            </a:endParaRPr>
          </a:p>
          <a:p>
            <a:pPr marL="342900" indent="-342900">
              <a:lnSpc>
                <a:spcPct val="114999"/>
              </a:lnSpc>
              <a:spcAft>
                <a:spcPts val="1200"/>
              </a:spcAft>
            </a:pPr>
            <a:r>
              <a:rPr lang="en-US" sz="2000" b="1" dirty="0"/>
              <a:t>smoked, absorbed, or inhaled</a:t>
            </a:r>
            <a:endParaRPr lang="en-US" sz="2000" b="1" dirty="0">
              <a:solidFill>
                <a:srgbClr val="333333"/>
              </a:solidFill>
            </a:endParaRPr>
          </a:p>
          <a:p>
            <a:pPr marL="0" lvl="0" indent="0" algn="l">
              <a:lnSpc>
                <a:spcPct val="114999"/>
              </a:lnSpc>
              <a:spcBef>
                <a:spcPts val="0"/>
              </a:spcBef>
              <a:spcAft>
                <a:spcPts val="1200"/>
              </a:spcAft>
              <a:buNone/>
            </a:pPr>
            <a:r>
              <a:rPr lang="en-US" sz="2000" b="1" dirty="0"/>
              <a:t>REACTION</a:t>
            </a:r>
          </a:p>
          <a:p>
            <a:pPr marL="342900" indent="-342900">
              <a:lnSpc>
                <a:spcPct val="114999"/>
              </a:lnSpc>
              <a:spcAft>
                <a:spcPts val="1200"/>
              </a:spcAft>
            </a:pPr>
            <a:r>
              <a:rPr lang="en-US" sz="2000" b="1" dirty="0"/>
              <a:t>Absorbed into your bloodstream and goes to your adrenal glands, over time it changes the way your brain works. </a:t>
            </a:r>
          </a:p>
          <a:p>
            <a:pPr marL="0" indent="0">
              <a:lnSpc>
                <a:spcPct val="114999"/>
              </a:lnSpc>
              <a:spcAft>
                <a:spcPts val="1200"/>
              </a:spcAft>
              <a:buNone/>
            </a:pPr>
            <a:r>
              <a:rPr lang="en-US" sz="2000" b="1" dirty="0"/>
              <a:t>RECOGNITION</a:t>
            </a:r>
          </a:p>
        </p:txBody>
      </p:sp>
      <p:sp>
        <p:nvSpPr>
          <p:cNvPr id="2" name="TextBox 1">
            <a:extLst>
              <a:ext uri="{FF2B5EF4-FFF2-40B4-BE49-F238E27FC236}">
                <a16:creationId xmlns:a16="http://schemas.microsoft.com/office/drawing/2014/main" id="{5A710191-BD63-8D61-5B99-72F75EFBA2E7}"/>
              </a:ext>
            </a:extLst>
          </p:cNvPr>
          <p:cNvSpPr txBox="1"/>
          <p:nvPr/>
        </p:nvSpPr>
        <p:spPr>
          <a:xfrm>
            <a:off x="8120292" y="4898735"/>
            <a:ext cx="102492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tx1"/>
                </a:solidFill>
              </a:rPr>
              <a:t>(NIDA, 2019)</a:t>
            </a:r>
            <a:endParaRPr lang="en-US"/>
          </a:p>
        </p:txBody>
      </p:sp>
    </p:spTree>
    <p:extLst>
      <p:ext uri="{BB962C8B-B14F-4D97-AF65-F5344CB8AC3E}">
        <p14:creationId xmlns:p14="http://schemas.microsoft.com/office/powerpoint/2010/main" val="607477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2" name="Subtitle 1">
            <a:extLst>
              <a:ext uri="{FF2B5EF4-FFF2-40B4-BE49-F238E27FC236}">
                <a16:creationId xmlns:a16="http://schemas.microsoft.com/office/drawing/2014/main" id="{5685616E-FE68-B318-B417-A285205CBE29}"/>
              </a:ext>
            </a:extLst>
          </p:cNvPr>
          <p:cNvSpPr>
            <a:spLocks noGrp="1"/>
          </p:cNvSpPr>
          <p:nvPr>
            <p:ph type="subTitle" idx="1"/>
          </p:nvPr>
        </p:nvSpPr>
        <p:spPr/>
        <p:txBody>
          <a:bodyPr spcFirstLastPara="1" wrap="square" lIns="182875" tIns="182875" rIns="182875" bIns="182875" anchor="t" anchorCtr="0">
            <a:noAutofit/>
          </a:bodyPr>
          <a:lstStyle/>
          <a:p>
            <a:pPr algn="l">
              <a:buClr>
                <a:schemeClr val="accent1">
                  <a:lumMod val="75000"/>
                </a:schemeClr>
              </a:buClr>
              <a:buFont typeface="Arial"/>
              <a:buChar char="•"/>
            </a:pPr>
            <a:r>
              <a:rPr lang="en-US" b="1" dirty="0">
                <a:solidFill>
                  <a:schemeClr val="accent4"/>
                </a:solidFill>
              </a:rPr>
              <a:t>Increases blood pressure</a:t>
            </a:r>
          </a:p>
          <a:p>
            <a:pPr algn="l">
              <a:lnSpc>
                <a:spcPct val="114999"/>
              </a:lnSpc>
              <a:buClr>
                <a:schemeClr val="accent1">
                  <a:lumMod val="75000"/>
                </a:schemeClr>
              </a:buClr>
              <a:buFont typeface="Arial"/>
              <a:buChar char="•"/>
            </a:pPr>
            <a:r>
              <a:rPr lang="en-US" b="1" dirty="0">
                <a:solidFill>
                  <a:schemeClr val="accent4"/>
                </a:solidFill>
              </a:rPr>
              <a:t>Increases breathing</a:t>
            </a:r>
          </a:p>
          <a:p>
            <a:pPr algn="l">
              <a:lnSpc>
                <a:spcPct val="114999"/>
              </a:lnSpc>
              <a:buClr>
                <a:schemeClr val="accent1">
                  <a:lumMod val="75000"/>
                </a:schemeClr>
              </a:buClr>
              <a:buFont typeface="Arial"/>
              <a:buChar char="•"/>
            </a:pPr>
            <a:r>
              <a:rPr lang="en-US" b="1" dirty="0">
                <a:solidFill>
                  <a:schemeClr val="accent4"/>
                </a:solidFill>
              </a:rPr>
              <a:t>Increases heart rate</a:t>
            </a:r>
          </a:p>
          <a:p>
            <a:pPr algn="l">
              <a:lnSpc>
                <a:spcPct val="114999"/>
              </a:lnSpc>
              <a:buClr>
                <a:schemeClr val="accent1">
                  <a:lumMod val="75000"/>
                </a:schemeClr>
              </a:buClr>
              <a:buFont typeface="Arial"/>
              <a:buChar char="•"/>
            </a:pPr>
            <a:r>
              <a:rPr lang="en-US" b="1" dirty="0">
                <a:solidFill>
                  <a:schemeClr val="accent4"/>
                </a:solidFill>
              </a:rPr>
              <a:t>Relaxation</a:t>
            </a:r>
          </a:p>
          <a:p>
            <a:pPr algn="l">
              <a:lnSpc>
                <a:spcPct val="114999"/>
              </a:lnSpc>
              <a:buClr>
                <a:schemeClr val="accent1">
                  <a:lumMod val="75000"/>
                </a:schemeClr>
              </a:buClr>
              <a:buFont typeface="Arial"/>
              <a:buChar char="•"/>
            </a:pPr>
            <a:r>
              <a:rPr lang="en-US" b="1" dirty="0">
                <a:solidFill>
                  <a:schemeClr val="accent4"/>
                </a:solidFill>
              </a:rPr>
              <a:t>Smell of smoke on their clothes</a:t>
            </a:r>
          </a:p>
        </p:txBody>
      </p:sp>
      <p:sp>
        <p:nvSpPr>
          <p:cNvPr id="3" name="TextBox 2">
            <a:extLst>
              <a:ext uri="{FF2B5EF4-FFF2-40B4-BE49-F238E27FC236}">
                <a16:creationId xmlns:a16="http://schemas.microsoft.com/office/drawing/2014/main" id="{F21E4477-AFD7-EC65-960D-6FCED296E7C0}"/>
              </a:ext>
            </a:extLst>
          </p:cNvPr>
          <p:cNvSpPr txBox="1"/>
          <p:nvPr/>
        </p:nvSpPr>
        <p:spPr>
          <a:xfrm>
            <a:off x="8074943" y="4898735"/>
            <a:ext cx="107270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(NIDA, 2019)</a:t>
            </a:r>
            <a:endParaRPr lang="en-US"/>
          </a:p>
        </p:txBody>
      </p:sp>
      <p:sp>
        <p:nvSpPr>
          <p:cNvPr id="5" name="TextBox 4">
            <a:extLst>
              <a:ext uri="{FF2B5EF4-FFF2-40B4-BE49-F238E27FC236}">
                <a16:creationId xmlns:a16="http://schemas.microsoft.com/office/drawing/2014/main" id="{A901A083-623F-D115-04BD-3350388462D5}"/>
              </a:ext>
            </a:extLst>
          </p:cNvPr>
          <p:cNvSpPr txBox="1"/>
          <p:nvPr/>
        </p:nvSpPr>
        <p:spPr>
          <a:xfrm>
            <a:off x="3135087" y="546766"/>
            <a:ext cx="2662813" cy="338554"/>
          </a:xfrm>
          <a:prstGeom prst="rect">
            <a:avLst/>
          </a:prstGeom>
          <a:noFill/>
        </p:spPr>
        <p:txBody>
          <a:bodyPr wrap="square" rtlCol="0">
            <a:spAutoFit/>
          </a:bodyPr>
          <a:lstStyle/>
          <a:p>
            <a:pPr algn="ctr"/>
            <a:r>
              <a:rPr lang="en-US" sz="1600" b="1" u="sng"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Signs and Symptoms</a:t>
            </a:r>
          </a:p>
        </p:txBody>
      </p:sp>
    </p:spTree>
    <p:extLst>
      <p:ext uri="{BB962C8B-B14F-4D97-AF65-F5344CB8AC3E}">
        <p14:creationId xmlns:p14="http://schemas.microsoft.com/office/powerpoint/2010/main" val="7712557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3" name="Picture 2" descr="A poster of vape pens&#10;&#10;Description automatically generated">
            <a:extLst>
              <a:ext uri="{FF2B5EF4-FFF2-40B4-BE49-F238E27FC236}">
                <a16:creationId xmlns:a16="http://schemas.microsoft.com/office/drawing/2014/main" id="{32D91A16-D2F3-A2F7-262C-E74E96455158}"/>
              </a:ext>
            </a:extLst>
          </p:cNvPr>
          <p:cNvPicPr>
            <a:picLocks noChangeAspect="1"/>
          </p:cNvPicPr>
          <p:nvPr/>
        </p:nvPicPr>
        <p:blipFill>
          <a:blip r:embed="rId3"/>
          <a:stretch>
            <a:fillRect/>
          </a:stretch>
        </p:blipFill>
        <p:spPr>
          <a:xfrm>
            <a:off x="4572000" y="863223"/>
            <a:ext cx="4238625" cy="3261360"/>
          </a:xfrm>
          <a:prstGeom prst="rect">
            <a:avLst/>
          </a:prstGeom>
        </p:spPr>
      </p:pic>
      <p:sp>
        <p:nvSpPr>
          <p:cNvPr id="4" name="TextBox 3">
            <a:extLst>
              <a:ext uri="{FF2B5EF4-FFF2-40B4-BE49-F238E27FC236}">
                <a16:creationId xmlns:a16="http://schemas.microsoft.com/office/drawing/2014/main" id="{1B5F3C0E-C041-6469-9BE9-BF36D1EE2C9A}"/>
              </a:ext>
            </a:extLst>
          </p:cNvPr>
          <p:cNvSpPr txBox="1"/>
          <p:nvPr/>
        </p:nvSpPr>
        <p:spPr>
          <a:xfrm>
            <a:off x="7405145" y="4127877"/>
            <a:ext cx="14455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(Reach Lab, 2024)</a:t>
            </a:r>
          </a:p>
        </p:txBody>
      </p:sp>
      <p:pic>
        <p:nvPicPr>
          <p:cNvPr id="6" name="Picture 5" descr="Graphical user interface&#10;&#10;AI-generated content may be incorrect.">
            <a:extLst>
              <a:ext uri="{FF2B5EF4-FFF2-40B4-BE49-F238E27FC236}">
                <a16:creationId xmlns:a16="http://schemas.microsoft.com/office/drawing/2014/main" id="{F7E50566-8CCE-6381-8FA3-3E163E3C1A10}"/>
              </a:ext>
            </a:extLst>
          </p:cNvPr>
          <p:cNvPicPr>
            <a:picLocks noChangeAspect="1"/>
          </p:cNvPicPr>
          <p:nvPr/>
        </p:nvPicPr>
        <p:blipFill>
          <a:blip r:embed="rId4"/>
          <a:stretch>
            <a:fillRect/>
          </a:stretch>
        </p:blipFill>
        <p:spPr>
          <a:xfrm>
            <a:off x="333375" y="863223"/>
            <a:ext cx="4238625" cy="326136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30"/>
          <p:cNvSpPr txBox="1">
            <a:spLocks noGrp="1"/>
          </p:cNvSpPr>
          <p:nvPr>
            <p:ph type="title"/>
          </p:nvPr>
        </p:nvSpPr>
        <p:spPr>
          <a:xfrm>
            <a:off x="265500" y="1233175"/>
            <a:ext cx="4045200" cy="1482300"/>
          </a:xfrm>
          <a:prstGeom prst="rect">
            <a:avLst/>
          </a:prstGeom>
        </p:spPr>
        <p:txBody>
          <a:bodyPr spcFirstLastPara="1" wrap="square" lIns="182875" tIns="91425" rIns="182875" bIns="91425" anchor="b" anchorCtr="0">
            <a:noAutofit/>
          </a:bodyPr>
          <a:lstStyle/>
          <a:p>
            <a:r>
              <a:rPr lang="en-US" b="1" dirty="0"/>
              <a:t>Synthetics</a:t>
            </a:r>
            <a:endParaRPr b="1" dirty="0"/>
          </a:p>
        </p:txBody>
      </p:sp>
      <p:sp>
        <p:nvSpPr>
          <p:cNvPr id="160" name="Google Shape;160;p30"/>
          <p:cNvSpPr txBox="1">
            <a:spLocks noGrp="1"/>
          </p:cNvSpPr>
          <p:nvPr>
            <p:ph type="body" idx="2"/>
          </p:nvPr>
        </p:nvSpPr>
        <p:spPr>
          <a:xfrm>
            <a:off x="4833302" y="1125907"/>
            <a:ext cx="3837000" cy="3695100"/>
          </a:xfrm>
          <a:prstGeom prst="rect">
            <a:avLst/>
          </a:prstGeom>
        </p:spPr>
        <p:txBody>
          <a:bodyPr spcFirstLastPara="1" wrap="square" lIns="182875" tIns="182875" rIns="182875" bIns="182875" anchor="t" anchorCtr="0">
            <a:noAutofit/>
          </a:bodyPr>
          <a:lstStyle/>
          <a:p>
            <a:pPr marL="342900" indent="-342900">
              <a:spcAft>
                <a:spcPts val="1200"/>
              </a:spcAft>
            </a:pPr>
            <a:r>
              <a:rPr lang="en-US" b="1" dirty="0"/>
              <a:t>Emerging public health concern</a:t>
            </a:r>
          </a:p>
          <a:p>
            <a:pPr marL="342900" indent="-342900">
              <a:lnSpc>
                <a:spcPct val="114999"/>
              </a:lnSpc>
              <a:spcAft>
                <a:spcPts val="1200"/>
              </a:spcAft>
            </a:pPr>
            <a:r>
              <a:rPr lang="en-US" b="1" dirty="0"/>
              <a:t>Cannot be detected in drug screens</a:t>
            </a:r>
          </a:p>
          <a:p>
            <a:pPr marL="342900" indent="-342900">
              <a:lnSpc>
                <a:spcPct val="114999"/>
              </a:lnSpc>
              <a:spcAft>
                <a:spcPts val="1200"/>
              </a:spcAft>
            </a:pPr>
            <a:r>
              <a:rPr lang="en-US" b="1" dirty="0"/>
              <a:t>Unregulated</a:t>
            </a:r>
          </a:p>
          <a:p>
            <a:pPr marL="342900" indent="-342900">
              <a:lnSpc>
                <a:spcPct val="114999"/>
              </a:lnSpc>
              <a:spcAft>
                <a:spcPts val="1200"/>
              </a:spcAft>
            </a:pPr>
            <a:r>
              <a:rPr lang="en-US" b="1" dirty="0"/>
              <a:t>Unpredictable</a:t>
            </a:r>
          </a:p>
          <a:p>
            <a:pPr marL="342900" indent="-342900">
              <a:lnSpc>
                <a:spcPct val="114999"/>
              </a:lnSpc>
              <a:spcAft>
                <a:spcPts val="1200"/>
              </a:spcAft>
            </a:pPr>
            <a:endParaRPr lang="en-US" dirty="0"/>
          </a:p>
          <a:p>
            <a:pPr marL="342900" indent="-342900">
              <a:lnSpc>
                <a:spcPct val="114999"/>
              </a:lnSpc>
              <a:spcAft>
                <a:spcPts val="1200"/>
              </a:spcAft>
            </a:pPr>
            <a:endParaRPr lang="en-US" dirty="0"/>
          </a:p>
        </p:txBody>
      </p:sp>
      <p:sp>
        <p:nvSpPr>
          <p:cNvPr id="6" name="TextBox 5">
            <a:extLst>
              <a:ext uri="{FF2B5EF4-FFF2-40B4-BE49-F238E27FC236}">
                <a16:creationId xmlns:a16="http://schemas.microsoft.com/office/drawing/2014/main" id="{2BEDE416-5D1F-62AC-568C-6A24886233A8}"/>
              </a:ext>
            </a:extLst>
          </p:cNvPr>
          <p:cNvSpPr txBox="1"/>
          <p:nvPr/>
        </p:nvSpPr>
        <p:spPr>
          <a:xfrm>
            <a:off x="748862" y="2837792"/>
            <a:ext cx="28575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t>Cannabinoids</a:t>
            </a:r>
          </a:p>
          <a:p>
            <a:pPr algn="ctr"/>
            <a:r>
              <a:rPr lang="en-US" sz="2400"/>
              <a:t>Cathinones</a:t>
            </a:r>
          </a:p>
          <a:p>
            <a:pPr algn="ctr"/>
            <a:r>
              <a:rPr lang="en-US" sz="2400"/>
              <a:t>Opioids</a:t>
            </a:r>
          </a:p>
        </p:txBody>
      </p:sp>
      <p:sp>
        <p:nvSpPr>
          <p:cNvPr id="2" name="TextBox 1">
            <a:extLst>
              <a:ext uri="{FF2B5EF4-FFF2-40B4-BE49-F238E27FC236}">
                <a16:creationId xmlns:a16="http://schemas.microsoft.com/office/drawing/2014/main" id="{739314D4-4135-EE5D-12D7-4BDB96F633AF}"/>
              </a:ext>
            </a:extLst>
          </p:cNvPr>
          <p:cNvSpPr txBox="1"/>
          <p:nvPr/>
        </p:nvSpPr>
        <p:spPr>
          <a:xfrm>
            <a:off x="8032876" y="4897207"/>
            <a:ext cx="11141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(Debnam, 2018)</a:t>
            </a:r>
            <a:endParaRPr lang="en-US"/>
          </a:p>
        </p:txBody>
      </p:sp>
    </p:spTree>
    <p:extLst>
      <p:ext uri="{BB962C8B-B14F-4D97-AF65-F5344CB8AC3E}">
        <p14:creationId xmlns:p14="http://schemas.microsoft.com/office/powerpoint/2010/main" val="24413100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8"/>
          <p:cNvSpPr txBox="1">
            <a:spLocks noGrp="1"/>
          </p:cNvSpPr>
          <p:nvPr>
            <p:ph type="ctrTitle"/>
          </p:nvPr>
        </p:nvSpPr>
        <p:spPr>
          <a:xfrm>
            <a:off x="0" y="160020"/>
            <a:ext cx="9144000" cy="1261613"/>
          </a:xfrm>
          <a:prstGeom prst="rect">
            <a:avLst/>
          </a:prstGeom>
        </p:spPr>
        <p:txBody>
          <a:bodyPr spcFirstLastPara="1" wrap="square" lIns="182875" tIns="91425" rIns="182875" bIns="91425" anchor="ctr" anchorCtr="0">
            <a:noAutofit/>
          </a:bodyPr>
          <a:lstStyle/>
          <a:p>
            <a:br>
              <a:rPr lang="en-US" b="1" dirty="0"/>
            </a:br>
            <a:r>
              <a:rPr lang="en-US" b="1" dirty="0"/>
              <a:t>RESPOND </a:t>
            </a:r>
            <a:endParaRPr lang="en-US" b="1" dirty="0">
              <a:solidFill>
                <a:srgbClr val="000000"/>
              </a:solidFill>
            </a:endParaRPr>
          </a:p>
          <a:p>
            <a:pPr marL="0" lvl="0" indent="0" algn="ctr">
              <a:spcBef>
                <a:spcPts val="0"/>
              </a:spcBef>
              <a:spcAft>
                <a:spcPts val="0"/>
              </a:spcAft>
              <a:buNone/>
            </a:pPr>
            <a:endParaRPr dirty="0"/>
          </a:p>
        </p:txBody>
      </p:sp>
      <p:sp>
        <p:nvSpPr>
          <p:cNvPr id="2" name="TextBox 1">
            <a:extLst>
              <a:ext uri="{FF2B5EF4-FFF2-40B4-BE49-F238E27FC236}">
                <a16:creationId xmlns:a16="http://schemas.microsoft.com/office/drawing/2014/main" id="{F19EDF35-5F80-6F81-3012-9B819FB34DEB}"/>
              </a:ext>
            </a:extLst>
          </p:cNvPr>
          <p:cNvSpPr txBox="1"/>
          <p:nvPr/>
        </p:nvSpPr>
        <p:spPr>
          <a:xfrm>
            <a:off x="1099100" y="1538474"/>
            <a:ext cx="7626568" cy="32624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Char char="•"/>
            </a:pPr>
            <a:r>
              <a:rPr lang="en-US" sz="1600" b="1" dirty="0"/>
              <a:t>Education and prevention efforts</a:t>
            </a:r>
          </a:p>
          <a:p>
            <a:pPr marL="285750" indent="-285750">
              <a:lnSpc>
                <a:spcPct val="150000"/>
              </a:lnSpc>
              <a:buChar char="•"/>
            </a:pPr>
            <a:r>
              <a:rPr lang="en-US" sz="1600" b="1" dirty="0"/>
              <a:t>Enforcing rules and policies (deterrence effect)</a:t>
            </a:r>
          </a:p>
          <a:p>
            <a:pPr marL="285750" indent="-285750">
              <a:lnSpc>
                <a:spcPct val="150000"/>
              </a:lnSpc>
              <a:buChar char="•"/>
            </a:pPr>
            <a:r>
              <a:rPr lang="en-US" sz="1600" b="1" dirty="0"/>
              <a:t>Early intervention and referral services</a:t>
            </a:r>
          </a:p>
          <a:p>
            <a:pPr marL="285750" indent="-285750">
              <a:lnSpc>
                <a:spcPct val="150000"/>
              </a:lnSpc>
              <a:buChar char="•"/>
            </a:pPr>
            <a:r>
              <a:rPr lang="en-US" sz="1600" b="1" dirty="0"/>
              <a:t>Supporting student well-being</a:t>
            </a:r>
          </a:p>
          <a:p>
            <a:pPr marL="285750" indent="-285750">
              <a:lnSpc>
                <a:spcPct val="150000"/>
              </a:lnSpc>
              <a:buChar char="•"/>
            </a:pPr>
            <a:r>
              <a:rPr lang="en-US" sz="1600" b="1" dirty="0"/>
              <a:t>Peer support programs</a:t>
            </a:r>
          </a:p>
          <a:p>
            <a:pPr marL="285750" indent="-285750">
              <a:lnSpc>
                <a:spcPct val="150000"/>
              </a:lnSpc>
              <a:buChar char="•"/>
            </a:pPr>
            <a:r>
              <a:rPr lang="en-US" sz="1600" b="1" dirty="0"/>
              <a:t>Student-led initiatives</a:t>
            </a:r>
          </a:p>
          <a:p>
            <a:pPr marL="285750" indent="-285750">
              <a:lnSpc>
                <a:spcPct val="150000"/>
              </a:lnSpc>
              <a:buChar char="•"/>
            </a:pPr>
            <a:r>
              <a:rPr lang="en-US" sz="1600" b="1" dirty="0"/>
              <a:t>Parental involvement</a:t>
            </a:r>
          </a:p>
          <a:p>
            <a:pPr marL="285750" indent="-285750">
              <a:lnSpc>
                <a:spcPct val="150000"/>
              </a:lnSpc>
              <a:buChar char="•"/>
            </a:pPr>
            <a:r>
              <a:rPr lang="en-US" sz="1600" b="1" dirty="0"/>
              <a:t>Protocols</a:t>
            </a:r>
          </a:p>
          <a:p>
            <a:pPr marL="285750" indent="-285750">
              <a:buChar char="•"/>
            </a:pPr>
            <a:endParaRPr lang="en-US" dirty="0"/>
          </a:p>
        </p:txBody>
      </p:sp>
      <p:sp>
        <p:nvSpPr>
          <p:cNvPr id="3" name="TextBox 2">
            <a:extLst>
              <a:ext uri="{FF2B5EF4-FFF2-40B4-BE49-F238E27FC236}">
                <a16:creationId xmlns:a16="http://schemas.microsoft.com/office/drawing/2014/main" id="{F545250E-9659-280A-BA5F-638D6AE3BBAD}"/>
              </a:ext>
            </a:extLst>
          </p:cNvPr>
          <p:cNvSpPr txBox="1"/>
          <p:nvPr/>
        </p:nvSpPr>
        <p:spPr>
          <a:xfrm>
            <a:off x="7389748" y="4900489"/>
            <a:ext cx="192604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tx1"/>
                </a:solidFill>
              </a:rPr>
              <a:t>(Addiction Prevention, 2023)</a:t>
            </a:r>
            <a:endParaRPr lang="en-US">
              <a:solidFill>
                <a:schemeClr val="tx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4"/>
          <p:cNvSpPr txBox="1">
            <a:spLocks noGrp="1"/>
          </p:cNvSpPr>
          <p:nvPr>
            <p:ph type="title"/>
          </p:nvPr>
        </p:nvSpPr>
        <p:spPr>
          <a:xfrm>
            <a:off x="0" y="269421"/>
            <a:ext cx="9144000" cy="826819"/>
          </a:xfrm>
          <a:prstGeom prst="rect">
            <a:avLst/>
          </a:prstGeom>
        </p:spPr>
        <p:txBody>
          <a:bodyPr spcFirstLastPara="1" wrap="square" lIns="182875" tIns="91425" rIns="182875" bIns="91425" anchor="ctr" anchorCtr="0">
            <a:noAutofit/>
          </a:bodyPr>
          <a:lstStyle/>
          <a:p>
            <a:r>
              <a:rPr lang="en-US" dirty="0"/>
              <a:t>Protocol</a:t>
            </a:r>
          </a:p>
        </p:txBody>
      </p:sp>
      <p:sp>
        <p:nvSpPr>
          <p:cNvPr id="2" name="TextBox 1">
            <a:extLst>
              <a:ext uri="{FF2B5EF4-FFF2-40B4-BE49-F238E27FC236}">
                <a16:creationId xmlns:a16="http://schemas.microsoft.com/office/drawing/2014/main" id="{D893E0D1-6658-8620-7149-A2B94C91AD65}"/>
              </a:ext>
            </a:extLst>
          </p:cNvPr>
          <p:cNvSpPr txBox="1"/>
          <p:nvPr/>
        </p:nvSpPr>
        <p:spPr>
          <a:xfrm>
            <a:off x="1333534" y="1099789"/>
            <a:ext cx="6479474" cy="35086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Clr>
                <a:schemeClr val="bg1"/>
              </a:buClr>
              <a:buChar char="•"/>
            </a:pPr>
            <a:r>
              <a:rPr lang="en-US" sz="2400" b="1" dirty="0">
                <a:solidFill>
                  <a:schemeClr val="bg1"/>
                </a:solidFill>
              </a:rPr>
              <a:t>Contact the Office</a:t>
            </a:r>
            <a:endParaRPr lang="en-US" sz="2400" dirty="0">
              <a:solidFill>
                <a:schemeClr val="bg1"/>
              </a:solidFill>
            </a:endParaRPr>
          </a:p>
          <a:p>
            <a:pPr marL="285750" indent="-285750">
              <a:lnSpc>
                <a:spcPct val="150000"/>
              </a:lnSpc>
              <a:buClr>
                <a:schemeClr val="bg1"/>
              </a:buClr>
              <a:buChar char="•"/>
            </a:pPr>
            <a:r>
              <a:rPr lang="en-US" sz="2400" b="1" dirty="0">
                <a:solidFill>
                  <a:schemeClr val="bg1"/>
                </a:solidFill>
              </a:rPr>
              <a:t>Inform them of your suspicion</a:t>
            </a:r>
          </a:p>
          <a:p>
            <a:pPr marL="285750" indent="-285750">
              <a:lnSpc>
                <a:spcPct val="150000"/>
              </a:lnSpc>
              <a:buClr>
                <a:schemeClr val="bg1"/>
              </a:buClr>
              <a:buChar char="•"/>
            </a:pPr>
            <a:r>
              <a:rPr lang="en-US" sz="2400" b="1" dirty="0">
                <a:solidFill>
                  <a:schemeClr val="bg1"/>
                </a:solidFill>
              </a:rPr>
              <a:t>Request escort</a:t>
            </a:r>
          </a:p>
          <a:p>
            <a:pPr marL="285750" indent="-285750">
              <a:lnSpc>
                <a:spcPct val="150000"/>
              </a:lnSpc>
              <a:buClr>
                <a:schemeClr val="bg1"/>
              </a:buClr>
              <a:buChar char="•"/>
            </a:pPr>
            <a:r>
              <a:rPr lang="en-US" sz="2400" b="1" dirty="0">
                <a:solidFill>
                  <a:schemeClr val="bg1"/>
                </a:solidFill>
              </a:rPr>
              <a:t>Attempt to keep it confidential</a:t>
            </a:r>
          </a:p>
          <a:p>
            <a:pPr marL="285750" indent="-285750">
              <a:lnSpc>
                <a:spcPct val="150000"/>
              </a:lnSpc>
              <a:buClr>
                <a:schemeClr val="bg1"/>
              </a:buClr>
              <a:buChar char="•"/>
            </a:pPr>
            <a:r>
              <a:rPr lang="en-US" sz="2400" b="1" dirty="0">
                <a:solidFill>
                  <a:schemeClr val="bg1"/>
                </a:solidFill>
              </a:rPr>
              <a:t>Stable student versus unconscious</a:t>
            </a:r>
          </a:p>
          <a:p>
            <a:pPr marL="285750" indent="-285750">
              <a:buChar char="•"/>
            </a:pPr>
            <a:endParaRPr lang="en-US" dirty="0">
              <a:solidFill>
                <a:schemeClr val="bg1"/>
              </a:solidFill>
            </a:endParaRPr>
          </a:p>
          <a:p>
            <a:pPr marL="285750" indent="-285750">
              <a:buChar char="•"/>
            </a:pPr>
            <a:endParaRPr lang="en-US" dirty="0">
              <a:solidFill>
                <a:schemeClr val="bg1"/>
              </a:solidFill>
            </a:endParaRPr>
          </a:p>
          <a:p>
            <a:pPr marL="285750" indent="-285750">
              <a:buChar char="•"/>
            </a:pPr>
            <a:endParaRPr lang="en-US"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F5C40-B65E-B62C-5DA0-D8FBE5442838}"/>
              </a:ext>
            </a:extLst>
          </p:cNvPr>
          <p:cNvSpPr>
            <a:spLocks noGrp="1"/>
          </p:cNvSpPr>
          <p:nvPr>
            <p:ph type="title"/>
          </p:nvPr>
        </p:nvSpPr>
        <p:spPr>
          <a:xfrm>
            <a:off x="455575" y="684404"/>
            <a:ext cx="8229600" cy="685800"/>
          </a:xfrm>
        </p:spPr>
        <p:txBody>
          <a:bodyPr/>
          <a:lstStyle/>
          <a:p>
            <a:r>
              <a:rPr lang="en-US"/>
              <a:t>Objectives</a:t>
            </a:r>
          </a:p>
        </p:txBody>
      </p:sp>
      <p:sp>
        <p:nvSpPr>
          <p:cNvPr id="3" name="Subtitle 2">
            <a:extLst>
              <a:ext uri="{FF2B5EF4-FFF2-40B4-BE49-F238E27FC236}">
                <a16:creationId xmlns:a16="http://schemas.microsoft.com/office/drawing/2014/main" id="{335D6E52-6A93-3172-6998-9EE9A7A75555}"/>
              </a:ext>
            </a:extLst>
          </p:cNvPr>
          <p:cNvSpPr>
            <a:spLocks noGrp="1"/>
          </p:cNvSpPr>
          <p:nvPr>
            <p:ph type="subTitle" idx="1"/>
          </p:nvPr>
        </p:nvSpPr>
        <p:spPr>
          <a:xfrm>
            <a:off x="457200" y="1830310"/>
            <a:ext cx="8229600" cy="2361546"/>
          </a:xfrm>
        </p:spPr>
        <p:txBody>
          <a:bodyPr/>
          <a:lstStyle/>
          <a:p>
            <a:pPr algn="l">
              <a:buFont typeface="Arial"/>
              <a:buChar char="•"/>
            </a:pPr>
            <a:r>
              <a:rPr lang="en-US" dirty="0"/>
              <a:t>Learners will define and describe substance abuse and the risk factors that precede. </a:t>
            </a:r>
          </a:p>
          <a:p>
            <a:pPr algn="l">
              <a:buFont typeface="Arial"/>
              <a:buChar char="•"/>
            </a:pPr>
            <a:r>
              <a:rPr lang="en-US" dirty="0"/>
              <a:t>Learners will recognize the drug categories and the signs and symptoms that occur with their use.</a:t>
            </a:r>
          </a:p>
          <a:p>
            <a:pPr algn="l">
              <a:buFont typeface="Arial"/>
              <a:buChar char="•"/>
            </a:pPr>
            <a:r>
              <a:rPr lang="en-US" dirty="0"/>
              <a:t>Learners will discuss the route of administration and compare each substance's method.</a:t>
            </a:r>
          </a:p>
          <a:p>
            <a:pPr algn="l">
              <a:buFont typeface="Arial"/>
              <a:buChar char="•"/>
            </a:pPr>
            <a:r>
              <a:rPr lang="en-US" dirty="0"/>
              <a:t>Learners will examine the options to combat drug abuse in K12.  </a:t>
            </a:r>
          </a:p>
          <a:p>
            <a:pPr algn="l">
              <a:buFont typeface="Arial"/>
              <a:buChar char="•"/>
            </a:pPr>
            <a:endParaRPr lang="en-US" dirty="0"/>
          </a:p>
        </p:txBody>
      </p:sp>
    </p:spTree>
    <p:extLst>
      <p:ext uri="{BB962C8B-B14F-4D97-AF65-F5344CB8AC3E}">
        <p14:creationId xmlns:p14="http://schemas.microsoft.com/office/powerpoint/2010/main" val="34463104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6" name="Title 5">
            <a:extLst>
              <a:ext uri="{FF2B5EF4-FFF2-40B4-BE49-F238E27FC236}">
                <a16:creationId xmlns:a16="http://schemas.microsoft.com/office/drawing/2014/main" id="{43D62AA1-B855-33EA-080B-079414D3F736}"/>
              </a:ext>
            </a:extLst>
          </p:cNvPr>
          <p:cNvSpPr>
            <a:spLocks noGrp="1"/>
          </p:cNvSpPr>
          <p:nvPr>
            <p:ph type="title"/>
          </p:nvPr>
        </p:nvSpPr>
        <p:spPr/>
        <p:txBody>
          <a:bodyPr/>
          <a:lstStyle/>
          <a:p>
            <a:r>
              <a:rPr lang="en-US" dirty="0"/>
              <a:t>References</a:t>
            </a:r>
          </a:p>
        </p:txBody>
      </p:sp>
      <p:sp>
        <p:nvSpPr>
          <p:cNvPr id="2" name="TextBox 1">
            <a:extLst>
              <a:ext uri="{FF2B5EF4-FFF2-40B4-BE49-F238E27FC236}">
                <a16:creationId xmlns:a16="http://schemas.microsoft.com/office/drawing/2014/main" id="{1B177C30-7EA2-43B8-C56C-F3399F55630F}"/>
              </a:ext>
            </a:extLst>
          </p:cNvPr>
          <p:cNvSpPr txBox="1"/>
          <p:nvPr/>
        </p:nvSpPr>
        <p:spPr>
          <a:xfrm>
            <a:off x="732902" y="1282743"/>
            <a:ext cx="7686675" cy="33085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sz="900" dirty="0">
                <a:solidFill>
                  <a:schemeClr val="tx1"/>
                </a:solidFill>
                <a:latin typeface="Times New Roman"/>
              </a:rPr>
              <a:t>Addiction Prevention. (2023). </a:t>
            </a:r>
            <a:r>
              <a:rPr lang="en-US" sz="900" i="1" dirty="0">
                <a:solidFill>
                  <a:schemeClr val="tx1"/>
                </a:solidFill>
                <a:latin typeface="Times New Roman"/>
              </a:rPr>
              <a:t>The role in schools combatting illicit substance abuse</a:t>
            </a:r>
            <a:r>
              <a:rPr lang="en-US" sz="900" dirty="0">
                <a:solidFill>
                  <a:schemeClr val="tx1"/>
                </a:solidFill>
                <a:latin typeface="Times New Roman"/>
              </a:rPr>
              <a:t>. Harmony Ridge. https://www.harmonyridgerecovery.com/schools-combating-illicit-substance-abuse/#:~:text=Schools%20can%20offer%20drug%20education,pressure%20and%20make%20healthy%20choices.</a:t>
            </a:r>
          </a:p>
          <a:p>
            <a:pPr marL="285750" indent="-285750">
              <a:buFont typeface="Arial"/>
              <a:buChar char="•"/>
            </a:pPr>
            <a:r>
              <a:rPr lang="en-US" sz="900" dirty="0">
                <a:solidFill>
                  <a:schemeClr val="tx1"/>
                </a:solidFill>
                <a:latin typeface="Times New Roman"/>
              </a:rPr>
              <a:t>Buffo, J. (2024). </a:t>
            </a:r>
            <a:r>
              <a:rPr lang="en-US" sz="900" i="1" dirty="0">
                <a:solidFill>
                  <a:schemeClr val="tx1"/>
                </a:solidFill>
                <a:latin typeface="Times New Roman"/>
              </a:rPr>
              <a:t>Stimulant abuse: signs, effects, and treatment</a:t>
            </a:r>
            <a:r>
              <a:rPr lang="en-US" sz="900" dirty="0">
                <a:solidFill>
                  <a:schemeClr val="tx1"/>
                </a:solidFill>
                <a:latin typeface="Times New Roman"/>
              </a:rPr>
              <a:t>. American Addiction Centers. https://americanaddictioncenters.org/stimulants</a:t>
            </a:r>
          </a:p>
          <a:p>
            <a:pPr marL="285750" indent="-285750">
              <a:buFont typeface="Arial"/>
              <a:buChar char="•"/>
            </a:pPr>
            <a:r>
              <a:rPr lang="en-US" sz="1000" dirty="0" err="1">
                <a:latin typeface="Times New Roman"/>
              </a:rPr>
              <a:t>Erb</a:t>
            </a:r>
            <a:r>
              <a:rPr lang="en-US" sz="1000" dirty="0">
                <a:latin typeface="Times New Roman"/>
              </a:rPr>
              <a:t>, R. (2023). </a:t>
            </a:r>
            <a:r>
              <a:rPr lang="en-US" sz="1000" i="1" dirty="0">
                <a:latin typeface="Times New Roman"/>
              </a:rPr>
              <a:t>Lifesaving </a:t>
            </a:r>
            <a:r>
              <a:rPr lang="en-US" sz="1000" i="1" dirty="0" err="1">
                <a:latin typeface="Times New Roman"/>
              </a:rPr>
              <a:t>narcan</a:t>
            </a:r>
            <a:r>
              <a:rPr lang="en-US" sz="1000" i="1" dirty="0">
                <a:latin typeface="Times New Roman"/>
              </a:rPr>
              <a:t> for drug overdoses approved for over-the-counter sale</a:t>
            </a:r>
            <a:r>
              <a:rPr lang="en-US" sz="1000" dirty="0">
                <a:latin typeface="Times New Roman"/>
              </a:rPr>
              <a:t>. Bridge </a:t>
            </a:r>
            <a:r>
              <a:rPr lang="en-US" sz="1000" dirty="0" err="1">
                <a:latin typeface="Times New Roman"/>
              </a:rPr>
              <a:t>Michican</a:t>
            </a:r>
            <a:r>
              <a:rPr lang="en-US" sz="1000" dirty="0">
                <a:latin typeface="Times New Roman"/>
              </a:rPr>
              <a:t>. https://www.bridgemi.com/michigan-health-watch/lifesaving-narcan-drug-overdoses-approved-over-counter-sale</a:t>
            </a:r>
            <a:endParaRPr lang="en-US" sz="1000" dirty="0">
              <a:solidFill>
                <a:schemeClr val="tx1"/>
              </a:solidFill>
              <a:latin typeface="Times New Roman"/>
            </a:endParaRPr>
          </a:p>
          <a:p>
            <a:pPr marL="285750" indent="-285750">
              <a:buFont typeface="Arial"/>
              <a:buChar char="•"/>
            </a:pPr>
            <a:r>
              <a:rPr lang="en-US" sz="900" dirty="0" err="1">
                <a:solidFill>
                  <a:schemeClr val="tx1"/>
                </a:solidFill>
                <a:latin typeface="Times New Roman"/>
                <a:cs typeface="Times New Roman"/>
              </a:rPr>
              <a:t>Hillliard</a:t>
            </a:r>
            <a:r>
              <a:rPr lang="en-US" sz="900" dirty="0">
                <a:solidFill>
                  <a:schemeClr val="tx1"/>
                </a:solidFill>
                <a:latin typeface="Times New Roman"/>
                <a:cs typeface="Times New Roman"/>
              </a:rPr>
              <a:t>, Jena. (2024). Central nervous center depressants. Addiction Center. https://www.addictioncenter.com/drugs/drug-classifications/central-nervous-system-depressants/</a:t>
            </a:r>
          </a:p>
          <a:p>
            <a:pPr marL="285750" indent="-285750">
              <a:buFont typeface="Arial"/>
              <a:buChar char="•"/>
            </a:pPr>
            <a:r>
              <a:rPr lang="en-US" sz="900" dirty="0">
                <a:solidFill>
                  <a:schemeClr val="tx1"/>
                </a:solidFill>
                <a:latin typeface="Times New Roman"/>
                <a:cs typeface="Times New Roman"/>
              </a:rPr>
              <a:t>International Survey Associates. (2023). </a:t>
            </a:r>
            <a:r>
              <a:rPr lang="en-US" sz="900" i="1" dirty="0">
                <a:solidFill>
                  <a:schemeClr val="tx1"/>
                </a:solidFill>
                <a:latin typeface="Times New Roman"/>
                <a:cs typeface="Times New Roman"/>
              </a:rPr>
              <a:t>APNA Survey</a:t>
            </a:r>
            <a:r>
              <a:rPr lang="en-US" sz="900" dirty="0">
                <a:solidFill>
                  <a:schemeClr val="tx1"/>
                </a:solidFill>
                <a:latin typeface="Times New Roman"/>
                <a:cs typeface="Times New Roman"/>
              </a:rPr>
              <a:t>. University of Arkansas at Little Rock </a:t>
            </a:r>
            <a:r>
              <a:rPr lang="en-US" sz="900" dirty="0" err="1">
                <a:solidFill>
                  <a:schemeClr val="tx1"/>
                </a:solidFill>
                <a:latin typeface="Times New Roman"/>
                <a:cs typeface="Times New Roman"/>
              </a:rPr>
              <a:t>MidSOUTH</a:t>
            </a:r>
            <a:r>
              <a:rPr lang="en-US" sz="900" dirty="0">
                <a:solidFill>
                  <a:schemeClr val="tx1"/>
                </a:solidFill>
                <a:latin typeface="Times New Roman"/>
                <a:cs typeface="Times New Roman"/>
              </a:rPr>
              <a:t> Center for Prevention and Training Funded by Arkansas Department of Human Services Division of Aging, Adult, and Behavioral Health Services, </a:t>
            </a:r>
            <a:r>
              <a:rPr lang="en-US" sz="900" dirty="0">
                <a:solidFill>
                  <a:schemeClr val="tx1"/>
                </a:solidFill>
                <a:latin typeface="Times New Roman"/>
                <a:cs typeface="Times New Roman"/>
                <a:hlinkClick r:id="rId3">
                  <a:extLst>
                    <a:ext uri="{A12FA001-AC4F-418D-AE19-62706E023703}">
                      <ahyp:hlinkClr xmlns:ahyp="http://schemas.microsoft.com/office/drawing/2018/hyperlinkcolor" val="tx"/>
                    </a:ext>
                  </a:extLst>
                </a:hlinkClick>
              </a:rPr>
              <a:t>https://arkansas.pridesurveys.com/regions.php?year=2023</a:t>
            </a:r>
            <a:endParaRPr lang="en-US" sz="900" dirty="0">
              <a:solidFill>
                <a:schemeClr val="tx1"/>
              </a:solidFill>
              <a:latin typeface="Times New Roman"/>
              <a:cs typeface="Times New Roman"/>
            </a:endParaRPr>
          </a:p>
          <a:p>
            <a:pPr marL="285750" indent="-285750">
              <a:buFont typeface="Arial"/>
              <a:buChar char="•"/>
            </a:pPr>
            <a:r>
              <a:rPr lang="en-US" sz="900" b="0" i="0" dirty="0">
                <a:solidFill>
                  <a:schemeClr val="tx1"/>
                </a:solidFill>
                <a:effectLst/>
                <a:highlight>
                  <a:srgbClr val="FFFFFF"/>
                </a:highlight>
                <a:latin typeface="Times New Roman"/>
              </a:rPr>
              <a:t>Mayo Clinic Staff. (2023). </a:t>
            </a:r>
            <a:r>
              <a:rPr lang="en-US" sz="900" b="0" i="1" dirty="0">
                <a:solidFill>
                  <a:schemeClr val="tx1"/>
                </a:solidFill>
                <a:effectLst/>
                <a:highlight>
                  <a:srgbClr val="FFFFFF"/>
                </a:highlight>
                <a:latin typeface="Times New Roman"/>
              </a:rPr>
              <a:t>Teen drug abuse: help your teen avoid drugs</a:t>
            </a:r>
            <a:r>
              <a:rPr lang="en-US" sz="900" b="0" i="0" dirty="0">
                <a:solidFill>
                  <a:schemeClr val="tx1"/>
                </a:solidFill>
                <a:effectLst/>
                <a:highlight>
                  <a:srgbClr val="FFFFFF"/>
                </a:highlight>
                <a:latin typeface="Times New Roman"/>
              </a:rPr>
              <a:t>. Mayo Clinic. </a:t>
            </a:r>
            <a:r>
              <a:rPr lang="en-US" sz="900" b="0" i="0" dirty="0">
                <a:solidFill>
                  <a:schemeClr val="tx1"/>
                </a:solidFill>
                <a:effectLst/>
                <a:highlight>
                  <a:srgbClr val="FFFFFF"/>
                </a:highlight>
                <a:latin typeface="Times New Roman"/>
                <a:hlinkClick r:id="rId4">
                  <a:extLst>
                    <a:ext uri="{A12FA001-AC4F-418D-AE19-62706E023703}">
                      <ahyp:hlinkClr xmlns:ahyp="http://schemas.microsoft.com/office/drawing/2018/hyperlinkcolor" val="tx"/>
                    </a:ext>
                  </a:extLst>
                </a:hlinkClick>
              </a:rPr>
              <a:t>https://www.mayoclinic.org/healthy-lifestyle/tween-and-teen-health/in-depth/teen-drug-abuse/art-20045921</a:t>
            </a:r>
            <a:endParaRPr lang="en-US" sz="900" b="0" i="0" dirty="0">
              <a:solidFill>
                <a:schemeClr val="tx1"/>
              </a:solidFill>
              <a:effectLst/>
              <a:highlight>
                <a:srgbClr val="FFFFFF"/>
              </a:highlight>
              <a:latin typeface="Times New Roman"/>
            </a:endParaRPr>
          </a:p>
          <a:p>
            <a:pPr marL="285750" indent="-285750">
              <a:buFont typeface="Arial"/>
              <a:buChar char="•"/>
            </a:pPr>
            <a:r>
              <a:rPr lang="en-US" sz="900" dirty="0">
                <a:solidFill>
                  <a:schemeClr val="tx1"/>
                </a:solidFill>
                <a:highlight>
                  <a:srgbClr val="FFFFFF"/>
                </a:highlight>
                <a:latin typeface="Times New Roman"/>
              </a:rPr>
              <a:t>Miller, L. (2023). </a:t>
            </a:r>
            <a:r>
              <a:rPr lang="en-US" sz="900" i="1" dirty="0">
                <a:solidFill>
                  <a:schemeClr val="tx1"/>
                </a:solidFill>
                <a:highlight>
                  <a:srgbClr val="FFFFFF"/>
                </a:highlight>
                <a:latin typeface="Times New Roman"/>
              </a:rPr>
              <a:t>Hallucinogen addiction: types of effects of mind-altering dugs</a:t>
            </a:r>
            <a:r>
              <a:rPr lang="en-US" sz="900" dirty="0">
                <a:solidFill>
                  <a:schemeClr val="tx1"/>
                </a:solidFill>
                <a:highlight>
                  <a:srgbClr val="FFFFFF"/>
                </a:highlight>
                <a:latin typeface="Times New Roman"/>
              </a:rPr>
              <a:t>. American Addiction Centers. </a:t>
            </a:r>
            <a:r>
              <a:rPr lang="en-US" sz="900" dirty="0">
                <a:solidFill>
                  <a:schemeClr val="tx1"/>
                </a:solidFill>
                <a:highlight>
                  <a:srgbClr val="FFFFFF"/>
                </a:highlight>
                <a:latin typeface="Times New Roman"/>
                <a:hlinkClick r:id="rId5">
                  <a:extLst>
                    <a:ext uri="{A12FA001-AC4F-418D-AE19-62706E023703}">
                      <ahyp:hlinkClr xmlns:ahyp="http://schemas.microsoft.com/office/drawing/2018/hyperlinkcolor" val="tx"/>
                    </a:ext>
                  </a:extLst>
                </a:hlinkClick>
              </a:rPr>
              <a:t>https://americanaddictioncenters.org/hallucinogens</a:t>
            </a:r>
            <a:endParaRPr lang="en-US" sz="900" dirty="0">
              <a:solidFill>
                <a:schemeClr val="tx1"/>
              </a:solidFill>
              <a:highlight>
                <a:srgbClr val="FFFFFF"/>
              </a:highlight>
              <a:latin typeface="Times New Roman"/>
              <a:hlinkClick r:id="" action="ppaction://noaction">
                <a:extLst>
                  <a:ext uri="{A12FA001-AC4F-418D-AE19-62706E023703}">
                    <ahyp:hlinkClr xmlns:ahyp="http://schemas.microsoft.com/office/drawing/2018/hyperlinkcolor" val="tx"/>
                  </a:ext>
                </a:extLst>
              </a:hlinkClick>
            </a:endParaRPr>
          </a:p>
          <a:p>
            <a:pPr marL="285750" indent="-285750">
              <a:buFont typeface="Arial"/>
              <a:buChar char="•"/>
            </a:pPr>
            <a:r>
              <a:rPr lang="en-US" sz="900" dirty="0">
                <a:solidFill>
                  <a:schemeClr val="tx1"/>
                </a:solidFill>
                <a:highlight>
                  <a:srgbClr val="FFFFFF"/>
                </a:highlight>
                <a:latin typeface="Times New Roman"/>
              </a:rPr>
              <a:t>Miller, L. (2024). </a:t>
            </a:r>
            <a:r>
              <a:rPr lang="en-US" sz="900" i="1" dirty="0">
                <a:solidFill>
                  <a:schemeClr val="tx1"/>
                </a:solidFill>
                <a:highlight>
                  <a:srgbClr val="FFFFFF"/>
                </a:highlight>
                <a:latin typeface="Times New Roman"/>
              </a:rPr>
              <a:t>Inhalant addiction: signs, effects, and treatment</a:t>
            </a:r>
            <a:r>
              <a:rPr lang="en-US" sz="900" dirty="0">
                <a:solidFill>
                  <a:schemeClr val="tx1"/>
                </a:solidFill>
                <a:highlight>
                  <a:srgbClr val="FFFFFF"/>
                </a:highlight>
                <a:latin typeface="Times New Roman"/>
              </a:rPr>
              <a:t>. American Addiction Center. </a:t>
            </a:r>
            <a:r>
              <a:rPr lang="en-US" sz="900" dirty="0">
                <a:solidFill>
                  <a:schemeClr val="tx1"/>
                </a:solidFill>
                <a:highlight>
                  <a:srgbClr val="FFFFFF"/>
                </a:highlight>
                <a:latin typeface="Times New Roman"/>
                <a:hlinkClick r:id="rId6">
                  <a:extLst>
                    <a:ext uri="{A12FA001-AC4F-418D-AE19-62706E023703}">
                      <ahyp:hlinkClr xmlns:ahyp="http://schemas.microsoft.com/office/drawing/2018/hyperlinkcolor" val="tx"/>
                    </a:ext>
                  </a:extLst>
                </a:hlinkClick>
              </a:rPr>
              <a:t>https://americanaddictioncenters.org/inhalant-abuse</a:t>
            </a:r>
            <a:r>
              <a:rPr lang="en-US" sz="900" dirty="0">
                <a:solidFill>
                  <a:schemeClr val="tx1"/>
                </a:solidFill>
                <a:highlight>
                  <a:srgbClr val="FFFFFF"/>
                </a:highlight>
                <a:latin typeface="Times New Roman"/>
              </a:rPr>
              <a:t> </a:t>
            </a:r>
            <a:endParaRPr lang="en-US" sz="900" dirty="0">
              <a:solidFill>
                <a:schemeClr val="tx1"/>
              </a:solidFill>
              <a:latin typeface="Times New Roman"/>
            </a:endParaRPr>
          </a:p>
          <a:p>
            <a:pPr marL="285750" indent="-285750">
              <a:buFont typeface="Arial"/>
              <a:buChar char="•"/>
            </a:pPr>
            <a:r>
              <a:rPr lang="en-US" sz="900" dirty="0">
                <a:solidFill>
                  <a:schemeClr val="tx1"/>
                </a:solidFill>
                <a:highlight>
                  <a:srgbClr val="FFFFFF"/>
                </a:highlight>
                <a:latin typeface="Times New Roman"/>
              </a:rPr>
              <a:t>NIDA. (2019). </a:t>
            </a:r>
            <a:r>
              <a:rPr lang="en-US" sz="900" i="1" dirty="0">
                <a:solidFill>
                  <a:schemeClr val="tx1"/>
                </a:solidFill>
                <a:highlight>
                  <a:srgbClr val="FFFFFF"/>
                </a:highlight>
                <a:latin typeface="Times New Roman"/>
              </a:rPr>
              <a:t>Mind matters: the body's response to nicotine, tobacco, and vaping</a:t>
            </a:r>
            <a:r>
              <a:rPr lang="en-US" sz="900" dirty="0">
                <a:solidFill>
                  <a:schemeClr val="tx1"/>
                </a:solidFill>
                <a:highlight>
                  <a:srgbClr val="FFFFFF"/>
                </a:highlight>
                <a:latin typeface="Times New Roman"/>
              </a:rPr>
              <a:t>. National Institutes of </a:t>
            </a:r>
            <a:r>
              <a:rPr lang="en-US" sz="900" dirty="0">
                <a:solidFill>
                  <a:schemeClr val="tx1"/>
                </a:solidFill>
                <a:latin typeface="Times New Roman"/>
              </a:rPr>
              <a:t>Health. </a:t>
            </a:r>
            <a:r>
              <a:rPr lang="en-US" sz="900" dirty="0">
                <a:solidFill>
                  <a:schemeClr val="tx1"/>
                </a:solidFill>
                <a:latin typeface="Times New Roman"/>
                <a:hlinkClick r:id="rId7">
                  <a:extLst>
                    <a:ext uri="{A12FA001-AC4F-418D-AE19-62706E023703}">
                      <ahyp:hlinkClr xmlns:ahyp="http://schemas.microsoft.com/office/drawing/2018/hyperlinkcolor" val="tx"/>
                    </a:ext>
                  </a:extLst>
                </a:hlinkClick>
              </a:rPr>
              <a:t>https://nida.nih.gov/research-topics/parents-educators/lesson-plans/mind-matters/nicotine-tobacco-vaping#:~:text=How%20does%20nicotine%20work%3F,good%20feelings%20all%20at%20once</a:t>
            </a:r>
            <a:r>
              <a:rPr lang="en-US" sz="900" dirty="0">
                <a:solidFill>
                  <a:schemeClr val="tx1"/>
                </a:solidFill>
                <a:latin typeface="Times New Roman"/>
              </a:rPr>
              <a:t>.</a:t>
            </a:r>
          </a:p>
          <a:p>
            <a:pPr marL="285750" indent="-285750">
              <a:buFont typeface="Arial"/>
              <a:buChar char="•"/>
            </a:pPr>
            <a:r>
              <a:rPr lang="en-US" sz="900" b="0" i="0" dirty="0">
                <a:solidFill>
                  <a:schemeClr val="tx1"/>
                </a:solidFill>
                <a:effectLst/>
                <a:latin typeface="Times New Roman"/>
                <a:cs typeface="Times New Roman"/>
              </a:rPr>
              <a:t>NIDA. 2023, December 13. Reported drug use among adolescents continued to hold below pre-pandemic levels in 2023. Retrieved from https://nida.nih.gov/news-events/news-releases/2023/12/reported-drug-use-among-adolescents-continued-to-hold-below-pre-pandemic-levels-in-2023 on 2024, June 11</a:t>
            </a:r>
            <a:endParaRPr lang="en-US" sz="900" dirty="0">
              <a:solidFill>
                <a:schemeClr val="tx1"/>
              </a:solidFill>
              <a:latin typeface="Times New Roman"/>
              <a:cs typeface="Times New Roman"/>
            </a:endParaRPr>
          </a:p>
          <a:p>
            <a:pPr marL="285750" indent="-285750">
              <a:buChar char="•"/>
            </a:pPr>
            <a:r>
              <a:rPr lang="en-US" sz="900" dirty="0">
                <a:solidFill>
                  <a:schemeClr val="tx1"/>
                </a:solidFill>
                <a:latin typeface="Times New Roman"/>
              </a:rPr>
              <a:t>Reach Lab. (n.d.). </a:t>
            </a:r>
            <a:r>
              <a:rPr lang="en-US" sz="900" i="1" dirty="0">
                <a:solidFill>
                  <a:schemeClr val="tx1"/>
                </a:solidFill>
                <a:latin typeface="Times New Roman"/>
              </a:rPr>
              <a:t>Nicotine and Tobacco</a:t>
            </a:r>
            <a:r>
              <a:rPr lang="en-US" sz="900" dirty="0">
                <a:solidFill>
                  <a:schemeClr val="tx1"/>
                </a:solidFill>
                <a:latin typeface="Times New Roman"/>
              </a:rPr>
              <a:t>. Stanford Medicine. https://med.stanford.edu/halpern-felsher-reach-lab/resources.html</a:t>
            </a:r>
            <a:endParaRPr lang="en-US" sz="900" dirty="0">
              <a:solidFill>
                <a:schemeClr val="tx1"/>
              </a:solidFill>
              <a:latin typeface="Times New Roman"/>
              <a:cs typeface="Times New Roman"/>
            </a:endParaRPr>
          </a:p>
          <a:p>
            <a:pPr marL="285750" indent="-285750">
              <a:buChar char="•"/>
            </a:pPr>
            <a:r>
              <a:rPr lang="en-US" sz="900" dirty="0">
                <a:solidFill>
                  <a:schemeClr val="tx1"/>
                </a:solidFill>
                <a:latin typeface="Times New Roman"/>
              </a:rPr>
              <a:t>Webster, A. (2024). </a:t>
            </a:r>
            <a:r>
              <a:rPr lang="en-US" sz="900" i="1" dirty="0">
                <a:solidFill>
                  <a:schemeClr val="tx1"/>
                </a:solidFill>
                <a:latin typeface="Times New Roman"/>
              </a:rPr>
              <a:t>Marijuana addiction: effects signs, and rehab treatment</a:t>
            </a:r>
            <a:r>
              <a:rPr lang="en-US" sz="900" dirty="0">
                <a:solidFill>
                  <a:schemeClr val="tx1"/>
                </a:solidFill>
                <a:latin typeface="Times New Roman"/>
              </a:rPr>
              <a:t>. American Addiction Centers. https://americanaddictioncenters.org/marijuana-rehab</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6941E-AA34-E3DD-E308-D1E9128E1910}"/>
              </a:ext>
            </a:extLst>
          </p:cNvPr>
          <p:cNvSpPr>
            <a:spLocks noGrp="1"/>
          </p:cNvSpPr>
          <p:nvPr>
            <p:ph type="title"/>
          </p:nvPr>
        </p:nvSpPr>
        <p:spPr/>
        <p:txBody>
          <a:bodyPr/>
          <a:lstStyle/>
          <a:p>
            <a:r>
              <a:rPr lang="en-US" sz="4800" dirty="0"/>
              <a:t>Thank you!</a:t>
            </a:r>
          </a:p>
        </p:txBody>
      </p:sp>
    </p:spTree>
    <p:extLst>
      <p:ext uri="{BB962C8B-B14F-4D97-AF65-F5344CB8AC3E}">
        <p14:creationId xmlns:p14="http://schemas.microsoft.com/office/powerpoint/2010/main" val="969031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8"/>
          <p:cNvSpPr txBox="1">
            <a:spLocks noGrp="1"/>
          </p:cNvSpPr>
          <p:nvPr>
            <p:ph type="title"/>
          </p:nvPr>
        </p:nvSpPr>
        <p:spPr>
          <a:xfrm>
            <a:off x="0" y="1657350"/>
            <a:ext cx="9144000" cy="1828800"/>
          </a:xfrm>
          <a:prstGeom prst="rect">
            <a:avLst/>
          </a:prstGeom>
        </p:spPr>
        <p:txBody>
          <a:bodyPr spcFirstLastPara="1" wrap="square" lIns="182875" tIns="91425" rIns="182875" bIns="91425" anchor="ctr" anchorCtr="0">
            <a:noAutofit/>
          </a:bodyPr>
          <a:lstStyle/>
          <a:p>
            <a:r>
              <a:rPr lang="en-US" sz="3200"/>
              <a:t>"Research has shown that delaying the start of substance use among young people, even by one year, can decrease substance use for the rest of their lives (NIDA, 2023)."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0" name="Subtitle 9">
            <a:extLst>
              <a:ext uri="{FF2B5EF4-FFF2-40B4-BE49-F238E27FC236}">
                <a16:creationId xmlns:a16="http://schemas.microsoft.com/office/drawing/2014/main" id="{CFC580D3-1457-DCA3-C41D-10F13A0B607E}"/>
              </a:ext>
            </a:extLst>
          </p:cNvPr>
          <p:cNvSpPr>
            <a:spLocks noGrp="1"/>
          </p:cNvSpPr>
          <p:nvPr>
            <p:ph type="subTitle" idx="13"/>
          </p:nvPr>
        </p:nvSpPr>
        <p:spPr/>
        <p:txBody>
          <a:bodyPr/>
          <a:lstStyle/>
          <a:p>
            <a:r>
              <a:rPr lang="en-US"/>
              <a:t>Arkansas - APNA Survey</a:t>
            </a:r>
          </a:p>
        </p:txBody>
      </p:sp>
      <p:sp>
        <p:nvSpPr>
          <p:cNvPr id="8" name="Title 7">
            <a:extLst>
              <a:ext uri="{FF2B5EF4-FFF2-40B4-BE49-F238E27FC236}">
                <a16:creationId xmlns:a16="http://schemas.microsoft.com/office/drawing/2014/main" id="{1F8D5339-09A7-4891-57C5-3910B97E5AC9}"/>
              </a:ext>
            </a:extLst>
          </p:cNvPr>
          <p:cNvSpPr>
            <a:spLocks noGrp="1"/>
          </p:cNvSpPr>
          <p:nvPr>
            <p:ph type="title"/>
          </p:nvPr>
        </p:nvSpPr>
        <p:spPr/>
        <p:txBody>
          <a:bodyPr/>
          <a:lstStyle/>
          <a:p>
            <a:r>
              <a:rPr lang="en-US"/>
              <a:t>Statistics</a:t>
            </a:r>
          </a:p>
        </p:txBody>
      </p:sp>
      <p:pic>
        <p:nvPicPr>
          <p:cNvPr id="3" name="Picture 2" descr="Chart, bar chart&#10;&#10;Description automatically generated">
            <a:extLst>
              <a:ext uri="{FF2B5EF4-FFF2-40B4-BE49-F238E27FC236}">
                <a16:creationId xmlns:a16="http://schemas.microsoft.com/office/drawing/2014/main" id="{A7460056-0A0C-EB29-915C-4A3184FA715D}"/>
              </a:ext>
            </a:extLst>
          </p:cNvPr>
          <p:cNvPicPr>
            <a:picLocks noChangeAspect="1"/>
          </p:cNvPicPr>
          <p:nvPr/>
        </p:nvPicPr>
        <p:blipFill>
          <a:blip r:embed="rId3"/>
          <a:stretch>
            <a:fillRect/>
          </a:stretch>
        </p:blipFill>
        <p:spPr>
          <a:xfrm>
            <a:off x="1686998" y="1178894"/>
            <a:ext cx="5529009" cy="3335731"/>
          </a:xfrm>
          <a:prstGeom prst="rect">
            <a:avLst/>
          </a:prstGeom>
        </p:spPr>
      </p:pic>
      <p:sp>
        <p:nvSpPr>
          <p:cNvPr id="5" name="Rectangle 4">
            <a:extLst>
              <a:ext uri="{FF2B5EF4-FFF2-40B4-BE49-F238E27FC236}">
                <a16:creationId xmlns:a16="http://schemas.microsoft.com/office/drawing/2014/main" id="{7C9B5DC5-E963-6539-6F05-97ADB0808390}"/>
              </a:ext>
            </a:extLst>
          </p:cNvPr>
          <p:cNvSpPr/>
          <p:nvPr/>
        </p:nvSpPr>
        <p:spPr>
          <a:xfrm>
            <a:off x="7011208" y="1260939"/>
            <a:ext cx="1919378" cy="3472131"/>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cs typeface="Arial"/>
              </a:rPr>
              <a:t>Alcohol</a:t>
            </a:r>
          </a:p>
          <a:p>
            <a:pPr algn="ctr"/>
            <a:r>
              <a:rPr lang="en-US">
                <a:cs typeface="Arial"/>
              </a:rPr>
              <a:t>Cigarettes</a:t>
            </a:r>
          </a:p>
          <a:p>
            <a:pPr algn="ctr"/>
            <a:r>
              <a:rPr lang="en-US">
                <a:cs typeface="Arial"/>
              </a:rPr>
              <a:t>Smokeless Tobacco</a:t>
            </a:r>
          </a:p>
          <a:p>
            <a:pPr algn="ctr"/>
            <a:r>
              <a:rPr lang="en-US">
                <a:cs typeface="Arial"/>
              </a:rPr>
              <a:t>Vaping</a:t>
            </a:r>
          </a:p>
          <a:p>
            <a:pPr algn="ctr"/>
            <a:r>
              <a:rPr lang="en-US">
                <a:cs typeface="Arial"/>
              </a:rPr>
              <a:t>Marijuana</a:t>
            </a:r>
          </a:p>
          <a:p>
            <a:pPr algn="ctr"/>
            <a:r>
              <a:rPr lang="en-US">
                <a:cs typeface="Arial"/>
              </a:rPr>
              <a:t>Inhalants</a:t>
            </a:r>
          </a:p>
          <a:p>
            <a:pPr algn="ctr"/>
            <a:r>
              <a:rPr lang="en-US">
                <a:cs typeface="Arial"/>
              </a:rPr>
              <a:t>Hallucinogens</a:t>
            </a:r>
          </a:p>
          <a:p>
            <a:pPr algn="ctr"/>
            <a:r>
              <a:rPr lang="en-US">
                <a:cs typeface="Arial"/>
              </a:rPr>
              <a:t>Cocaine</a:t>
            </a:r>
          </a:p>
          <a:p>
            <a:pPr algn="ctr"/>
            <a:r>
              <a:rPr lang="en-US">
                <a:cs typeface="Arial"/>
              </a:rPr>
              <a:t>Methamphetamines</a:t>
            </a:r>
          </a:p>
          <a:p>
            <a:pPr algn="ctr"/>
            <a:r>
              <a:rPr lang="en-US">
                <a:cs typeface="Arial"/>
              </a:rPr>
              <a:t>Opiates/Heroin</a:t>
            </a:r>
          </a:p>
          <a:p>
            <a:pPr algn="ctr"/>
            <a:r>
              <a:rPr lang="en-US">
                <a:cs typeface="Arial"/>
              </a:rPr>
              <a:t>Prescription Drugs</a:t>
            </a:r>
          </a:p>
          <a:p>
            <a:pPr algn="ctr"/>
            <a:r>
              <a:rPr lang="en-US">
                <a:cs typeface="Arial"/>
              </a:rPr>
              <a:t>OTC Drugs</a:t>
            </a:r>
          </a:p>
          <a:p>
            <a:pPr algn="ctr"/>
            <a:r>
              <a:rPr lang="en-US">
                <a:cs typeface="Arial"/>
              </a:rPr>
              <a:t>Alcopops</a:t>
            </a:r>
          </a:p>
          <a:p>
            <a:pPr algn="ctr"/>
            <a:r>
              <a:rPr lang="en-US">
                <a:cs typeface="Arial"/>
              </a:rPr>
              <a:t>CBD Products</a:t>
            </a:r>
          </a:p>
        </p:txBody>
      </p:sp>
      <p:sp>
        <p:nvSpPr>
          <p:cNvPr id="2" name="TextBox 1">
            <a:extLst>
              <a:ext uri="{FF2B5EF4-FFF2-40B4-BE49-F238E27FC236}">
                <a16:creationId xmlns:a16="http://schemas.microsoft.com/office/drawing/2014/main" id="{8C972C48-8A97-D23E-F802-4765659DD5A3}"/>
              </a:ext>
            </a:extLst>
          </p:cNvPr>
          <p:cNvSpPr txBox="1"/>
          <p:nvPr/>
        </p:nvSpPr>
        <p:spPr>
          <a:xfrm>
            <a:off x="4999511" y="4299181"/>
            <a:ext cx="2351314" cy="215444"/>
          </a:xfrm>
          <a:prstGeom prst="rect">
            <a:avLst/>
          </a:prstGeom>
          <a:noFill/>
        </p:spPr>
        <p:txBody>
          <a:bodyPr wrap="square" rtlCol="0">
            <a:spAutoFit/>
          </a:bodyPr>
          <a:lstStyle/>
          <a:p>
            <a:r>
              <a:rPr lang="en-US" sz="800"/>
              <a:t>(International Survey Associates, 2023)</a:t>
            </a:r>
          </a:p>
        </p:txBody>
      </p:sp>
    </p:spTree>
    <p:extLst>
      <p:ext uri="{BB962C8B-B14F-4D97-AF65-F5344CB8AC3E}">
        <p14:creationId xmlns:p14="http://schemas.microsoft.com/office/powerpoint/2010/main" val="3858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0" name="Subtitle 9">
            <a:extLst>
              <a:ext uri="{FF2B5EF4-FFF2-40B4-BE49-F238E27FC236}">
                <a16:creationId xmlns:a16="http://schemas.microsoft.com/office/drawing/2014/main" id="{CFC580D3-1457-DCA3-C41D-10F13A0B607E}"/>
              </a:ext>
            </a:extLst>
          </p:cNvPr>
          <p:cNvSpPr>
            <a:spLocks noGrp="1"/>
          </p:cNvSpPr>
          <p:nvPr>
            <p:ph type="subTitle" idx="13"/>
          </p:nvPr>
        </p:nvSpPr>
        <p:spPr/>
        <p:txBody>
          <a:bodyPr/>
          <a:lstStyle/>
          <a:p>
            <a:r>
              <a:rPr lang="en-US"/>
              <a:t>Arkansas - APNA Survey</a:t>
            </a:r>
          </a:p>
        </p:txBody>
      </p:sp>
      <p:sp>
        <p:nvSpPr>
          <p:cNvPr id="8" name="Title 7">
            <a:extLst>
              <a:ext uri="{FF2B5EF4-FFF2-40B4-BE49-F238E27FC236}">
                <a16:creationId xmlns:a16="http://schemas.microsoft.com/office/drawing/2014/main" id="{1F8D5339-09A7-4891-57C5-3910B97E5AC9}"/>
              </a:ext>
            </a:extLst>
          </p:cNvPr>
          <p:cNvSpPr>
            <a:spLocks noGrp="1"/>
          </p:cNvSpPr>
          <p:nvPr>
            <p:ph type="title"/>
          </p:nvPr>
        </p:nvSpPr>
        <p:spPr/>
        <p:txBody>
          <a:bodyPr/>
          <a:lstStyle/>
          <a:p>
            <a:r>
              <a:rPr lang="en-US"/>
              <a:t>Statistics</a:t>
            </a:r>
          </a:p>
        </p:txBody>
      </p:sp>
      <p:pic>
        <p:nvPicPr>
          <p:cNvPr id="4" name="Picture 3" descr="Table&#10;&#10;Description automatically generated with medium confidence">
            <a:extLst>
              <a:ext uri="{FF2B5EF4-FFF2-40B4-BE49-F238E27FC236}">
                <a16:creationId xmlns:a16="http://schemas.microsoft.com/office/drawing/2014/main" id="{D0185D5A-B84E-BF3A-551D-0197DDAD9FEA}"/>
              </a:ext>
            </a:extLst>
          </p:cNvPr>
          <p:cNvPicPr>
            <a:picLocks noChangeAspect="1"/>
          </p:cNvPicPr>
          <p:nvPr/>
        </p:nvPicPr>
        <p:blipFill>
          <a:blip r:embed="rId3"/>
          <a:stretch>
            <a:fillRect/>
          </a:stretch>
        </p:blipFill>
        <p:spPr>
          <a:xfrm>
            <a:off x="2205000" y="1124057"/>
            <a:ext cx="4733999" cy="3337583"/>
          </a:xfrm>
          <a:prstGeom prst="rect">
            <a:avLst/>
          </a:prstGeom>
        </p:spPr>
      </p:pic>
      <p:sp>
        <p:nvSpPr>
          <p:cNvPr id="2" name="TextBox 1">
            <a:extLst>
              <a:ext uri="{FF2B5EF4-FFF2-40B4-BE49-F238E27FC236}">
                <a16:creationId xmlns:a16="http://schemas.microsoft.com/office/drawing/2014/main" id="{9E251DED-6D8C-F6CC-0EF6-1057546FBD61}"/>
              </a:ext>
            </a:extLst>
          </p:cNvPr>
          <p:cNvSpPr txBox="1"/>
          <p:nvPr/>
        </p:nvSpPr>
        <p:spPr>
          <a:xfrm>
            <a:off x="4993052" y="4470335"/>
            <a:ext cx="2375065" cy="215444"/>
          </a:xfrm>
          <a:prstGeom prst="rect">
            <a:avLst/>
          </a:prstGeom>
          <a:noFill/>
        </p:spPr>
        <p:txBody>
          <a:bodyPr wrap="square" rtlCol="0">
            <a:spAutoFit/>
          </a:bodyPr>
          <a:lstStyle/>
          <a:p>
            <a:r>
              <a:rPr lang="en-US" sz="800"/>
              <a:t>(International Survey Associates, 2023)</a:t>
            </a:r>
          </a:p>
        </p:txBody>
      </p:sp>
    </p:spTree>
    <p:extLst>
      <p:ext uri="{BB962C8B-B14F-4D97-AF65-F5344CB8AC3E}">
        <p14:creationId xmlns:p14="http://schemas.microsoft.com/office/powerpoint/2010/main" val="1305465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9721F-A658-0F6D-AFC1-F7DFB546B925}"/>
              </a:ext>
            </a:extLst>
          </p:cNvPr>
          <p:cNvSpPr>
            <a:spLocks noGrp="1"/>
          </p:cNvSpPr>
          <p:nvPr>
            <p:ph type="title"/>
          </p:nvPr>
        </p:nvSpPr>
        <p:spPr/>
        <p:txBody>
          <a:bodyPr/>
          <a:lstStyle/>
          <a:p>
            <a:r>
              <a:rPr lang="en-US"/>
              <a:t>Risk Factors</a:t>
            </a:r>
          </a:p>
        </p:txBody>
      </p:sp>
      <p:sp>
        <p:nvSpPr>
          <p:cNvPr id="3" name="TextBox 2">
            <a:extLst>
              <a:ext uri="{FF2B5EF4-FFF2-40B4-BE49-F238E27FC236}">
                <a16:creationId xmlns:a16="http://schemas.microsoft.com/office/drawing/2014/main" id="{F4722530-C6BE-EA9B-B629-FB8C20923E58}"/>
              </a:ext>
            </a:extLst>
          </p:cNvPr>
          <p:cNvSpPr txBox="1"/>
          <p:nvPr/>
        </p:nvSpPr>
        <p:spPr>
          <a:xfrm>
            <a:off x="767044" y="1281076"/>
            <a:ext cx="7604125"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sz="2800" b="1" dirty="0"/>
              <a:t>Family history of substance abuse</a:t>
            </a:r>
          </a:p>
          <a:p>
            <a:pPr marL="285750" indent="-285750">
              <a:buChar char="•"/>
            </a:pPr>
            <a:r>
              <a:rPr lang="en-US" sz="2800" b="1" dirty="0"/>
              <a:t>Mental or behavioral health conditions</a:t>
            </a:r>
          </a:p>
          <a:p>
            <a:pPr marL="285750" indent="-285750">
              <a:buChar char="•"/>
            </a:pPr>
            <a:r>
              <a:rPr lang="en-US" sz="2800" b="1" dirty="0"/>
              <a:t>Impulsive or risk-taking behavior</a:t>
            </a:r>
          </a:p>
          <a:p>
            <a:pPr marL="285750" indent="-285750">
              <a:buChar char="•"/>
            </a:pPr>
            <a:r>
              <a:rPr lang="en-US" sz="2800" b="1" dirty="0"/>
              <a:t>Peer pressure</a:t>
            </a:r>
          </a:p>
          <a:p>
            <a:pPr marL="285750" indent="-285750">
              <a:buChar char="•"/>
            </a:pPr>
            <a:r>
              <a:rPr lang="en-US" sz="2800" b="1" dirty="0"/>
              <a:t>History of traumatic events</a:t>
            </a:r>
          </a:p>
          <a:p>
            <a:pPr marL="285750" indent="-285750">
              <a:buChar char="•"/>
            </a:pPr>
            <a:r>
              <a:rPr lang="en-US" sz="2800" b="1" dirty="0"/>
              <a:t>Low self-esteem or feelings of social rejection</a:t>
            </a:r>
          </a:p>
        </p:txBody>
      </p:sp>
      <p:sp>
        <p:nvSpPr>
          <p:cNvPr id="4" name="TextBox 3">
            <a:extLst>
              <a:ext uri="{FF2B5EF4-FFF2-40B4-BE49-F238E27FC236}">
                <a16:creationId xmlns:a16="http://schemas.microsoft.com/office/drawing/2014/main" id="{5E7FBD8B-CFFF-5F8C-FE7C-9F0144B95437}"/>
              </a:ext>
            </a:extLst>
          </p:cNvPr>
          <p:cNvSpPr txBox="1"/>
          <p:nvPr/>
        </p:nvSpPr>
        <p:spPr>
          <a:xfrm>
            <a:off x="7590817" y="4890924"/>
            <a:ext cx="1808677" cy="246221"/>
          </a:xfrm>
          <a:prstGeom prst="rect">
            <a:avLst/>
          </a:prstGeom>
          <a:noFill/>
        </p:spPr>
        <p:txBody>
          <a:bodyPr wrap="square" rtlCol="0">
            <a:spAutoFit/>
          </a:bodyPr>
          <a:lstStyle/>
          <a:p>
            <a:r>
              <a:rPr lang="en-US" sz="1000"/>
              <a:t>(Mayo Clinic Staff, 2023)</a:t>
            </a:r>
          </a:p>
        </p:txBody>
      </p:sp>
    </p:spTree>
    <p:extLst>
      <p:ext uri="{BB962C8B-B14F-4D97-AF65-F5344CB8AC3E}">
        <p14:creationId xmlns:p14="http://schemas.microsoft.com/office/powerpoint/2010/main" val="3092230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F6BC4-8FDF-1AAD-1716-04AC4C1F3545}"/>
              </a:ext>
            </a:extLst>
          </p:cNvPr>
          <p:cNvSpPr>
            <a:spLocks noGrp="1"/>
          </p:cNvSpPr>
          <p:nvPr>
            <p:ph type="title"/>
          </p:nvPr>
        </p:nvSpPr>
        <p:spPr/>
        <p:txBody>
          <a:bodyPr/>
          <a:lstStyle/>
          <a:p>
            <a:r>
              <a:rPr lang="en-US"/>
              <a:t>Substance Abuse Risks</a:t>
            </a:r>
          </a:p>
        </p:txBody>
      </p:sp>
      <p:sp>
        <p:nvSpPr>
          <p:cNvPr id="3" name="TextBox 2">
            <a:extLst>
              <a:ext uri="{FF2B5EF4-FFF2-40B4-BE49-F238E27FC236}">
                <a16:creationId xmlns:a16="http://schemas.microsoft.com/office/drawing/2014/main" id="{F34F63AD-B611-78F8-9260-30EA0B970631}"/>
              </a:ext>
            </a:extLst>
          </p:cNvPr>
          <p:cNvSpPr txBox="1"/>
          <p:nvPr/>
        </p:nvSpPr>
        <p:spPr>
          <a:xfrm>
            <a:off x="879764" y="1138596"/>
            <a:ext cx="8080374"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panose="020B0604020202020204" pitchFamily="34" charset="0"/>
              <a:buChar char="•"/>
            </a:pPr>
            <a:r>
              <a:rPr lang="en-US" sz="2800" b="1" dirty="0"/>
              <a:t>Academic failure/drop out</a:t>
            </a:r>
            <a:endParaRPr lang="en-US" b="1" dirty="0"/>
          </a:p>
          <a:p>
            <a:pPr marL="457200" indent="-457200">
              <a:buFont typeface="Arial" panose="020B0604020202020204" pitchFamily="34" charset="0"/>
              <a:buChar char="•"/>
            </a:pPr>
            <a:r>
              <a:rPr lang="en-US" sz="2800" b="1" dirty="0"/>
              <a:t>Social isolation</a:t>
            </a:r>
          </a:p>
          <a:p>
            <a:pPr marL="457200" indent="-457200">
              <a:buFont typeface="Arial" panose="020B0604020202020204" pitchFamily="34" charset="0"/>
              <a:buChar char="•"/>
            </a:pPr>
            <a:r>
              <a:rPr lang="en-US" sz="2800" b="1" dirty="0"/>
              <a:t>Health problems</a:t>
            </a:r>
          </a:p>
          <a:p>
            <a:pPr marL="457200" indent="-457200">
              <a:buFont typeface="Arial" panose="020B0604020202020204" pitchFamily="34" charset="0"/>
              <a:buChar char="•"/>
            </a:pPr>
            <a:r>
              <a:rPr lang="en-US" sz="2800" b="1" dirty="0"/>
              <a:t>Engaging in sexual activity</a:t>
            </a:r>
          </a:p>
          <a:p>
            <a:pPr marL="457200" indent="-457200">
              <a:buFont typeface="Arial" panose="020B0604020202020204" pitchFamily="34" charset="0"/>
              <a:buChar char="•"/>
            </a:pPr>
            <a:r>
              <a:rPr lang="en-US" sz="2800" b="1" dirty="0"/>
              <a:t>Engaging in dangerous activities</a:t>
            </a:r>
          </a:p>
          <a:p>
            <a:pPr marL="457200" indent="-457200">
              <a:buFont typeface="Arial" panose="020B0604020202020204" pitchFamily="34" charset="0"/>
              <a:buChar char="•"/>
            </a:pPr>
            <a:r>
              <a:rPr lang="en-US" sz="2800" b="1" dirty="0"/>
              <a:t>Legal Issues</a:t>
            </a:r>
          </a:p>
          <a:p>
            <a:pPr marL="457200" indent="-457200">
              <a:buFont typeface="Arial" panose="020B0604020202020204" pitchFamily="34" charset="0"/>
              <a:buChar char="•"/>
            </a:pPr>
            <a:r>
              <a:rPr lang="en-US" sz="2800" b="1" dirty="0"/>
              <a:t>Drug addiction</a:t>
            </a:r>
          </a:p>
          <a:p>
            <a:pPr marL="457200" indent="-457200">
              <a:buFont typeface="Arial" panose="020B0604020202020204" pitchFamily="34" charset="0"/>
              <a:buChar char="•"/>
            </a:pPr>
            <a:r>
              <a:rPr lang="en-US" sz="2800" b="1" dirty="0"/>
              <a:t>Death</a:t>
            </a:r>
          </a:p>
        </p:txBody>
      </p:sp>
      <p:sp>
        <p:nvSpPr>
          <p:cNvPr id="4" name="TextBox 3">
            <a:extLst>
              <a:ext uri="{FF2B5EF4-FFF2-40B4-BE49-F238E27FC236}">
                <a16:creationId xmlns:a16="http://schemas.microsoft.com/office/drawing/2014/main" id="{C8BA66D8-D7C1-3A5A-3201-8C1CE23BB61F}"/>
              </a:ext>
            </a:extLst>
          </p:cNvPr>
          <p:cNvSpPr txBox="1"/>
          <p:nvPr/>
        </p:nvSpPr>
        <p:spPr>
          <a:xfrm>
            <a:off x="7758953" y="4874258"/>
            <a:ext cx="1855694" cy="246221"/>
          </a:xfrm>
          <a:prstGeom prst="rect">
            <a:avLst/>
          </a:prstGeom>
          <a:noFill/>
        </p:spPr>
        <p:txBody>
          <a:bodyPr wrap="square" rtlCol="0">
            <a:spAutoFit/>
          </a:bodyPr>
          <a:lstStyle/>
          <a:p>
            <a:r>
              <a:rPr lang="en-US" sz="1000">
                <a:solidFill>
                  <a:schemeClr val="tx1"/>
                </a:solidFill>
              </a:rPr>
              <a:t>(Bednar et al, 2024)</a:t>
            </a:r>
          </a:p>
        </p:txBody>
      </p:sp>
    </p:spTree>
    <p:extLst>
      <p:ext uri="{BB962C8B-B14F-4D97-AF65-F5344CB8AC3E}">
        <p14:creationId xmlns:p14="http://schemas.microsoft.com/office/powerpoint/2010/main" val="1596529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8"/>
          <p:cNvSpPr txBox="1">
            <a:spLocks noGrp="1"/>
          </p:cNvSpPr>
          <p:nvPr>
            <p:ph type="title"/>
          </p:nvPr>
        </p:nvSpPr>
        <p:spPr>
          <a:xfrm>
            <a:off x="0" y="1657350"/>
            <a:ext cx="9144000" cy="1828800"/>
          </a:xfrm>
          <a:prstGeom prst="rect">
            <a:avLst/>
          </a:prstGeom>
        </p:spPr>
        <p:txBody>
          <a:bodyPr spcFirstLastPara="1" wrap="square" lIns="182875" tIns="91425" rIns="182875" bIns="91425" anchor="ctr" anchorCtr="0">
            <a:noAutofit/>
          </a:bodyPr>
          <a:lstStyle/>
          <a:p>
            <a:r>
              <a:rPr lang="en-US" sz="4000" dirty="0"/>
              <a:t>Route. Reaction. Recognition. Respond.</a:t>
            </a:r>
            <a:endParaRPr lang="en-US" sz="4800" dirty="0"/>
          </a:p>
        </p:txBody>
      </p:sp>
    </p:spTree>
    <p:extLst>
      <p:ext uri="{BB962C8B-B14F-4D97-AF65-F5344CB8AC3E}">
        <p14:creationId xmlns:p14="http://schemas.microsoft.com/office/powerpoint/2010/main" val="2686627273"/>
      </p:ext>
    </p:extLst>
  </p:cSld>
  <p:clrMapOvr>
    <a:masterClrMapping/>
  </p:clrMapOvr>
</p:sld>
</file>

<file path=ppt/theme/theme1.xml><?xml version="1.0" encoding="utf-8"?>
<a:theme xmlns:a="http://schemas.openxmlformats.org/drawingml/2006/main" name="ADE Slideshow Template">
  <a:themeElements>
    <a:clrScheme name="DESE Palette">
      <a:dk1>
        <a:srgbClr val="333333"/>
      </a:dk1>
      <a:lt1>
        <a:srgbClr val="EEEEEE"/>
      </a:lt1>
      <a:dk2>
        <a:srgbClr val="002F87"/>
      </a:dk2>
      <a:lt2>
        <a:srgbClr val="CA003D"/>
      </a:lt2>
      <a:accent1>
        <a:srgbClr val="FFB71B"/>
      </a:accent1>
      <a:accent2>
        <a:srgbClr val="0083C1"/>
      </a:accent2>
      <a:accent3>
        <a:srgbClr val="76BC21"/>
      </a:accent3>
      <a:accent4>
        <a:srgbClr val="D79A2B"/>
      </a:accent4>
      <a:accent5>
        <a:srgbClr val="53C0E9"/>
      </a:accent5>
      <a:accent6>
        <a:srgbClr val="323E48"/>
      </a:accent6>
      <a:hlink>
        <a:srgbClr val="CA003D"/>
      </a:hlink>
      <a:folHlink>
        <a:srgbClr val="C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1938</TotalTime>
  <Words>3948</Words>
  <Application>Microsoft Office PowerPoint</Application>
  <PresentationFormat>On-screen Show (16:9)</PresentationFormat>
  <Paragraphs>418</Paragraphs>
  <Slides>31</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Open Sans</vt:lpstr>
      <vt:lpstr>Roboto</vt:lpstr>
      <vt:lpstr>Times New Roman</vt:lpstr>
      <vt:lpstr>ADE Slideshow Template</vt:lpstr>
      <vt:lpstr>R.I.S.K.  Training</vt:lpstr>
      <vt:lpstr>Acknowledgement To Katelyn Chambers, MSN RN Community Health Nurse Specialist, ADH</vt:lpstr>
      <vt:lpstr>Objectives</vt:lpstr>
      <vt:lpstr>"Research has shown that delaying the start of substance use among young people, even by one year, can decrease substance use for the rest of their lives (NIDA, 2023)."</vt:lpstr>
      <vt:lpstr>Statistics</vt:lpstr>
      <vt:lpstr>Statistics</vt:lpstr>
      <vt:lpstr>Risk Factors</vt:lpstr>
      <vt:lpstr>Substance Abuse Risks</vt:lpstr>
      <vt:lpstr>Route. Reaction. Recognition. Respond.</vt:lpstr>
      <vt:lpstr>CNS Depressants</vt:lpstr>
      <vt:lpstr>PowerPoint Presentation</vt:lpstr>
      <vt:lpstr>PowerPoint Presentation</vt:lpstr>
      <vt:lpstr>Alcohol Poisoning</vt:lpstr>
      <vt:lpstr>Opioid Overdose</vt:lpstr>
      <vt:lpstr>CNS Stimulants</vt:lpstr>
      <vt:lpstr>PowerPoint Presentation</vt:lpstr>
      <vt:lpstr>Hallucinogens</vt:lpstr>
      <vt:lpstr>PowerPoint Presentation</vt:lpstr>
      <vt:lpstr>Inhalants</vt:lpstr>
      <vt:lpstr>PowerPoint Presentation</vt:lpstr>
      <vt:lpstr>PowerPoint Presentation</vt:lpstr>
      <vt:lpstr>Cannabis</vt:lpstr>
      <vt:lpstr>PowerPoint Presentation</vt:lpstr>
      <vt:lpstr>Tobacco/Nicotine</vt:lpstr>
      <vt:lpstr>PowerPoint Presentation</vt:lpstr>
      <vt:lpstr>PowerPoint Presentation</vt:lpstr>
      <vt:lpstr>Synthetics</vt:lpstr>
      <vt:lpstr> RESPOND  </vt:lpstr>
      <vt:lpstr>Protocol</vt:lpstr>
      <vt:lpstr>References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Powell Carpenter (ADE)</dc:creator>
  <cp:lastModifiedBy>Ashley Juckett (ADE)</cp:lastModifiedBy>
  <cp:revision>27</cp:revision>
  <dcterms:modified xsi:type="dcterms:W3CDTF">2025-07-30T13:04:13Z</dcterms:modified>
</cp:coreProperties>
</file>