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A5F5D1-1477-4677-AD4A-0D68B9260B49}" v="1" dt="2024-03-26T16:26:25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y Ishmon" userId="c7fb1637-ce79-4317-9327-8d77208d9570" providerId="ADAL" clId="{2AA5F5D1-1477-4677-AD4A-0D68B9260B49}"/>
    <pc:docChg chg="undo custSel modSld">
      <pc:chgData name="Brandy Ishmon" userId="c7fb1637-ce79-4317-9327-8d77208d9570" providerId="ADAL" clId="{2AA5F5D1-1477-4677-AD4A-0D68B9260B49}" dt="2024-03-26T16:32:53.347" v="115" actId="207"/>
      <pc:docMkLst>
        <pc:docMk/>
      </pc:docMkLst>
      <pc:sldChg chg="modSp mod">
        <pc:chgData name="Brandy Ishmon" userId="c7fb1637-ce79-4317-9327-8d77208d9570" providerId="ADAL" clId="{2AA5F5D1-1477-4677-AD4A-0D68B9260B49}" dt="2024-03-26T16:32:53.347" v="115" actId="207"/>
        <pc:sldMkLst>
          <pc:docMk/>
          <pc:sldMk cId="3166473776" sldId="257"/>
        </pc:sldMkLst>
        <pc:spChg chg="mod">
          <ac:chgData name="Brandy Ishmon" userId="c7fb1637-ce79-4317-9327-8d77208d9570" providerId="ADAL" clId="{2AA5F5D1-1477-4677-AD4A-0D68B9260B49}" dt="2024-03-26T16:31:04.893" v="95" actId="14100"/>
          <ac:spMkLst>
            <pc:docMk/>
            <pc:sldMk cId="3166473776" sldId="257"/>
            <ac:spMk id="2" creationId="{A156DF27-757E-57AC-12B9-0F2FAAA035E1}"/>
          </ac:spMkLst>
        </pc:spChg>
        <pc:spChg chg="mod">
          <ac:chgData name="Brandy Ishmon" userId="c7fb1637-ce79-4317-9327-8d77208d9570" providerId="ADAL" clId="{2AA5F5D1-1477-4677-AD4A-0D68B9260B49}" dt="2024-03-26T16:32:53.347" v="115" actId="207"/>
          <ac:spMkLst>
            <pc:docMk/>
            <pc:sldMk cId="3166473776" sldId="257"/>
            <ac:spMk id="5" creationId="{CD94B743-2FA2-6296-EB27-B4A0BBBCAD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CDF6D-BF28-1335-17C6-4C5B8B1EF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8CC008-B2A5-40A3-F560-AE0B2660F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BC4AF-ADBA-8AEF-09AD-69FDB9ACD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9FC27-A97F-82DD-0CC3-10347C4F1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E26EA-EBC2-F165-3DE2-D192CC732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5D2DE-B56B-5030-487E-7F46CE112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4B786C-35C8-72A2-FABD-13D7C4FF8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A6F95-D41A-334D-325A-60B3FA836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7ADEF4-4768-EB2D-E401-93CDD5166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68E1F-5529-90FB-2ABB-D5D30458E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F2EB5-7909-81A8-0A97-B06C09B0D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B485B-4514-8E11-3E22-C175237DA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5B583-4A55-E174-D503-4171B0DF8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4FF76-ACD2-530F-1C49-AA52ED7C4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C9BC6-7BAB-03C5-C81B-811DFC2C8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1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84AB-EB90-9C9B-4A1B-7B0252A3A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FC940-2E52-D701-AAEA-2839EFB0A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17C4C-4D43-77B8-29E1-02A2A0988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96CD3-2E99-8BBE-B988-14DF2C530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4FDAB-E681-EC78-5CA4-7DD6EA3F8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9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E811-0D51-74B8-3394-8A8A09956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014E5-2EF2-959A-B44B-01319C3B0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0B99B-EDFA-F5A7-8C33-E94C16C9F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B2E9C-A62D-2A9A-6397-FAAC4303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19443-CE98-984E-898F-DE78A3FF5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8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EDCF7-A950-9277-609F-EB3F0EB3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9215F-AA49-9C2C-83EE-B57E1188B7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91B68-256B-9109-F9BC-9EDCCC1B4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ABE7CB-EA05-8B2A-25AA-E91ED4713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A04C3-F933-B81E-9C79-9A0CCDBB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55E5D-2ADC-D732-9351-4A4B1118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07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2F0B8-3D88-E0C9-7698-873CCEF5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24E87-D8DB-4C2C-6F89-992708143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4BE5D-E9BA-FF62-CA5E-3D64B5228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50084D-72C1-63AD-E137-CC2059F0AD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9F16C8-95C0-ACB9-3D69-F62A315D7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39E71F-9EB8-F62B-E219-06C2D9F5D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D98054-A710-4840-4B9B-22B3E8AA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4FC9CC-3948-F485-1E36-68E6A03C0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2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B7B57-AAD1-123B-EE60-F602281E1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8936D-95EE-31B7-A3A1-B73C2E440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3C5D8D-FA5F-D573-DDDF-AA26B1FC7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5ECAA-8055-B6F4-A3A3-A3B6BE13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8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842AF6-38C5-DCA0-428C-1519247E9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6560F-8808-814A-BBA7-CB714D0EC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8C78C-4E44-05C7-4AE6-A0A9693F4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0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781EC-4034-ACB8-0525-ECEC1FD48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71B2F-7DC3-2DE9-0DDF-3F9996B1B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B74F22-2B26-B383-E1F4-29B89101A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B9F00-C53F-BB45-A11E-002DC7579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08F2DD-7D72-CCE5-DF48-7D38D70C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30578-576B-9B1B-54AD-32176D511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0DCD2-8F45-494D-465E-2B627694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A8C709-1A7E-5D46-225C-3C4AF7657C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509223-ADAC-D2C1-14D1-4CC17338F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39FCF-7DCC-D488-9B6F-7387ED42A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9E5FB-3FF8-4D39-8D0B-4CF98BEB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41FB1-CE83-B26C-AF26-CC0E95DB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8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306A9F-7FCB-2C35-8DFA-55FC5898A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0787F-C8F1-59B4-79F0-088BFF304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26B30-A4FB-E9B3-9F33-448E90D29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B665FA-656D-4076-8C54-77CD4A0D6C87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4F68D-271B-0E86-B5B3-3FD55EBC2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1514F-022D-1FEE-FE1D-8BC111BFE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FF874B-9FE1-4F12-8A2C-8087008C3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4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se.ade.arkansas.gov/Offices/office-of-early-childhood/forms--document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hand holding a baby's finger">
            <a:extLst>
              <a:ext uri="{FF2B5EF4-FFF2-40B4-BE49-F238E27FC236}">
                <a16:creationId xmlns:a16="http://schemas.microsoft.com/office/drawing/2014/main" id="{9EDA477D-F833-401F-6F17-219CF7173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4" r="11853"/>
          <a:stretch/>
        </p:blipFill>
        <p:spPr>
          <a:xfrm>
            <a:off x="1035697" y="391886"/>
            <a:ext cx="10198359" cy="60835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56DF27-757E-57AC-12B9-0F2FAAA035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83508" y="804985"/>
            <a:ext cx="7369907" cy="13989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CCDF STATE PLAN</a:t>
            </a:r>
            <a:br>
              <a:rPr lang="en-US" sz="4000" kern="12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</a:br>
            <a:r>
              <a:rPr lang="en-US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    </a:t>
            </a:r>
            <a:r>
              <a:rPr lang="en-US" sz="4000" kern="12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Public Hearing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94B743-2FA2-6296-EB27-B4A0BBBCAD67}"/>
              </a:ext>
            </a:extLst>
          </p:cNvPr>
          <p:cNvSpPr txBox="1"/>
          <p:nvPr/>
        </p:nvSpPr>
        <p:spPr>
          <a:xfrm>
            <a:off x="1312985" y="2203938"/>
            <a:ext cx="8237415" cy="38490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914400" lvl="3"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Tuesday, April 30, 2024, at 10 a.m. </a:t>
            </a: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endParaRPr lang="en-US" sz="4000" dirty="0">
              <a:solidFill>
                <a:schemeClr val="tx2">
                  <a:lumMod val="90000"/>
                  <a:lumOff val="10000"/>
                </a:schemeClr>
              </a:solidFill>
              <a:latin typeface="Bodoni MT Black" panose="02070A03080606020203" pitchFamily="18" charset="0"/>
            </a:endParaRP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Arkansas Department of Education</a:t>
            </a: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4 Capitol Mall </a:t>
            </a: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Little Rock, AR 72201</a:t>
            </a: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endParaRPr lang="en-US" sz="2600" dirty="0">
              <a:solidFill>
                <a:schemeClr val="tx2">
                  <a:lumMod val="90000"/>
                  <a:lumOff val="10000"/>
                </a:schemeClr>
              </a:solidFill>
              <a:latin typeface="Bodoni MT Black" panose="02070A03080606020203" pitchFamily="18" charset="0"/>
            </a:endParaRP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Review 2025-2027 CCDF State Plan Draft at: </a:t>
            </a: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1900" dirty="0">
                <a:solidFill>
                  <a:schemeClr val="accent4">
                    <a:lumMod val="75000"/>
                  </a:schemeClr>
                </a:solidFill>
                <a:latin typeface="Bodoni MT Black" panose="02070A030806060202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https://dese.ade.arkansas.gov/Offices/office-of-early-childhood/forms--documents</a:t>
            </a:r>
            <a:r>
              <a:rPr lang="en-US" sz="1900" dirty="0">
                <a:solidFill>
                  <a:schemeClr val="accent4">
                    <a:lumMod val="75000"/>
                  </a:schemeClr>
                </a:solidFill>
                <a:latin typeface="Bodoni MT Black" panose="02070A03080606020203" pitchFamily="18" charset="0"/>
              </a:rPr>
              <a:t> </a:t>
            </a:r>
          </a:p>
          <a:p>
            <a:pPr marL="914400" lvl="3">
              <a:lnSpc>
                <a:spcPct val="90000"/>
              </a:lnSpc>
              <a:spcAft>
                <a:spcPts val="600"/>
              </a:spcAft>
            </a:pPr>
            <a:endParaRPr lang="en-US" sz="2600" dirty="0">
              <a:solidFill>
                <a:schemeClr val="accent4">
                  <a:lumMod val="40000"/>
                  <a:lumOff val="60000"/>
                </a:schemeClr>
              </a:solidFill>
              <a:latin typeface="Bodoni MT Black" panose="02070A03080606020203" pitchFamily="18" charset="0"/>
            </a:endParaRPr>
          </a:p>
          <a:p>
            <a:pPr marL="914400" lvl="3"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Submit Public Comments To: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  <a:latin typeface="Bodoni MT Black" panose="02070A03080606020203" pitchFamily="18" charset="0"/>
              </a:rPr>
              <a:t>          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Bodoni MT Black" panose="02070A03080606020203" pitchFamily="18" charset="0"/>
              </a:rPr>
              <a:t>oec.ccdfstateplancomments@ade.arkansas.gov</a:t>
            </a:r>
            <a:endParaRPr lang="en-US" sz="2000" dirty="0">
              <a:solidFill>
                <a:schemeClr val="accent4">
                  <a:lumMod val="75000"/>
                </a:schemeClr>
              </a:solidFill>
              <a:latin typeface="Bodoni MT Black" panose="02070A03080606020203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309F136-C328-A905-9C8D-11C9A6D53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0700" y="391886"/>
            <a:ext cx="1823356" cy="150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73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Bodoni MT Black</vt:lpstr>
      <vt:lpstr>Office Theme</vt:lpstr>
      <vt:lpstr>CCDF STATE PLAN     Public Hearing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Office of Early Education (ADE) is holding Public Comments for our State Plan.</dc:title>
  <dc:creator>Naiveen Nurmohamed</dc:creator>
  <cp:lastModifiedBy>Brandy Ishmon</cp:lastModifiedBy>
  <cp:revision>4</cp:revision>
  <dcterms:created xsi:type="dcterms:W3CDTF">2024-03-20T15:00:53Z</dcterms:created>
  <dcterms:modified xsi:type="dcterms:W3CDTF">2024-03-26T16:32:56Z</dcterms:modified>
</cp:coreProperties>
</file>